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4" r:id="rId28"/>
    <p:sldId id="282" r:id="rId29"/>
    <p:sldId id="283" r:id="rId30"/>
    <p:sldId id="285" r:id="rId31"/>
  </p:sldIdLst>
  <p:sldSz cx="18288000" cy="10287000"/>
  <p:notesSz cx="6858000" cy="9144000"/>
  <p:embeddedFontLst>
    <p:embeddedFont>
      <p:font typeface="Aileron Bold" panose="020B0604020202020204" charset="0"/>
      <p:regular r:id="rId32"/>
    </p:embeddedFont>
    <p:embeddedFont>
      <p:font typeface="Aileron Heavy" panose="020B0604020202020204" charset="0"/>
      <p:regular r:id="rId33"/>
    </p:embeddedFont>
    <p:embeddedFont>
      <p:font typeface="Akzidenz-Grotesk Bold" panose="020B0604020202020204" charset="0"/>
      <p:regular r:id="rId34"/>
    </p:embeddedFont>
    <p:embeddedFont>
      <p:font typeface="Akzidenz-Grotesk Heavy" panose="020B0604020202020204" charset="0"/>
      <p:regular r:id="rId35"/>
    </p:embeddedFont>
    <p:embeddedFont>
      <p:font typeface="Bodoni MT" panose="02070603080606020203" pitchFamily="18" charset="0"/>
      <p:regular r:id="rId36"/>
      <p:bold r:id="rId37"/>
      <p:italic r:id="rId38"/>
      <p:boldItalic r:id="rId39"/>
    </p:embeddedFont>
    <p:embeddedFont>
      <p:font typeface="Canva Sans" panose="020B0604020202020204" charset="0"/>
      <p:regular r:id="rId40"/>
    </p:embeddedFont>
    <p:embeddedFont>
      <p:font typeface="League Gothic" panose="020B0604020202020204" charset="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85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898"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10.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13.sv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13.sv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13.sv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13.sv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13.sv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13.sv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13.sv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5.svg"/><Relationship Id="rId7" Type="http://schemas.openxmlformats.org/officeDocument/2006/relationships/image" Target="../media/image36.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13.sv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5.svg"/><Relationship Id="rId7" Type="http://schemas.openxmlformats.org/officeDocument/2006/relationships/image" Target="../media/image3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13.sv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5.svg"/><Relationship Id="rId7" Type="http://schemas.openxmlformats.org/officeDocument/2006/relationships/image" Target="../media/image42.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13.sv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5.svg"/><Relationship Id="rId7" Type="http://schemas.openxmlformats.org/officeDocument/2006/relationships/image" Target="../media/image4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13.sv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5.svg"/><Relationship Id="rId7" Type="http://schemas.openxmlformats.org/officeDocument/2006/relationships/image" Target="../media/image48.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13.sv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51.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13.sv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52.jpeg"/><Relationship Id="rId5" Type="http://schemas.openxmlformats.org/officeDocument/2006/relationships/image" Target="../media/image13.sv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13.sv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13.sv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3.sv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7.svg"/><Relationship Id="rId7" Type="http://schemas.openxmlformats.org/officeDocument/2006/relationships/image" Target="../media/image6.sv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1.sv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5.svg"/></Relationships>
</file>

<file path=ppt/slides/_rels/slide3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57.svg"/><Relationship Id="rId7" Type="http://schemas.openxmlformats.org/officeDocument/2006/relationships/image" Target="../media/image5.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8.jpeg"/><Relationship Id="rId7" Type="http://schemas.openxmlformats.org/officeDocument/2006/relationships/image" Target="../media/image20.pn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9.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24.jpeg"/><Relationship Id="rId4" Type="http://schemas.openxmlformats.org/officeDocument/2006/relationships/image" Target="../media/image23.jpeg"/></Relationships>
</file>

<file path=ppt/slides/_rels/slide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6.jp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13.sv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88593"/>
        </a:solidFill>
        <a:effectLst/>
      </p:bgPr>
    </p:bg>
    <p:spTree>
      <p:nvGrpSpPr>
        <p:cNvPr id="1" name=""/>
        <p:cNvGrpSpPr/>
        <p:nvPr/>
      </p:nvGrpSpPr>
      <p:grpSpPr>
        <a:xfrm>
          <a:off x="0" y="0"/>
          <a:ext cx="0" cy="0"/>
          <a:chOff x="0" y="0"/>
          <a:chExt cx="0" cy="0"/>
        </a:xfrm>
      </p:grpSpPr>
      <p:grpSp>
        <p:nvGrpSpPr>
          <p:cNvPr id="2" name="Group 2"/>
          <p:cNvGrpSpPr/>
          <p:nvPr/>
        </p:nvGrpSpPr>
        <p:grpSpPr>
          <a:xfrm>
            <a:off x="6856045" y="825286"/>
            <a:ext cx="10738485" cy="7259449"/>
            <a:chOff x="0" y="0"/>
            <a:chExt cx="1663672" cy="1124679"/>
          </a:xfrm>
        </p:grpSpPr>
        <p:sp>
          <p:nvSpPr>
            <p:cNvPr id="3" name="Freeform 3"/>
            <p:cNvSpPr/>
            <p:nvPr/>
          </p:nvSpPr>
          <p:spPr>
            <a:xfrm>
              <a:off x="0" y="0"/>
              <a:ext cx="1663672" cy="1124679"/>
            </a:xfrm>
            <a:custGeom>
              <a:avLst/>
              <a:gdLst/>
              <a:ahLst/>
              <a:cxnLst/>
              <a:rect l="l" t="t" r="r" b="b"/>
              <a:pathLst>
                <a:path w="1663672" h="1124679">
                  <a:moveTo>
                    <a:pt x="24512" y="0"/>
                  </a:moveTo>
                  <a:lnTo>
                    <a:pt x="1639160" y="0"/>
                  </a:lnTo>
                  <a:cubicBezTo>
                    <a:pt x="1652698" y="0"/>
                    <a:pt x="1663672" y="10975"/>
                    <a:pt x="1663672" y="24512"/>
                  </a:cubicBezTo>
                  <a:lnTo>
                    <a:pt x="1663672" y="1100166"/>
                  </a:lnTo>
                  <a:cubicBezTo>
                    <a:pt x="1663672" y="1113704"/>
                    <a:pt x="1652698" y="1124679"/>
                    <a:pt x="1639160" y="1124679"/>
                  </a:cubicBezTo>
                  <a:lnTo>
                    <a:pt x="24512" y="1124679"/>
                  </a:lnTo>
                  <a:cubicBezTo>
                    <a:pt x="10975" y="1124679"/>
                    <a:pt x="0" y="1113704"/>
                    <a:pt x="0" y="1100166"/>
                  </a:cubicBezTo>
                  <a:lnTo>
                    <a:pt x="0" y="24512"/>
                  </a:lnTo>
                  <a:cubicBezTo>
                    <a:pt x="0" y="10975"/>
                    <a:pt x="10975" y="0"/>
                    <a:pt x="24512" y="0"/>
                  </a:cubicBezTo>
                  <a:close/>
                </a:path>
              </a:pathLst>
            </a:custGeom>
            <a:blipFill>
              <a:blip r:embed="rId2"/>
              <a:stretch>
                <a:fillRect l="-10163" r="-10163"/>
              </a:stretch>
            </a:blipFill>
          </p:spPr>
        </p:sp>
      </p:grpSp>
      <p:grpSp>
        <p:nvGrpSpPr>
          <p:cNvPr id="4" name="Group 4"/>
          <p:cNvGrpSpPr/>
          <p:nvPr/>
        </p:nvGrpSpPr>
        <p:grpSpPr>
          <a:xfrm>
            <a:off x="1655578" y="216106"/>
            <a:ext cx="7865874" cy="9042194"/>
            <a:chOff x="0" y="0"/>
            <a:chExt cx="2071670" cy="2381483"/>
          </a:xfrm>
        </p:grpSpPr>
        <p:sp>
          <p:nvSpPr>
            <p:cNvPr id="5" name="Freeform 5"/>
            <p:cNvSpPr/>
            <p:nvPr/>
          </p:nvSpPr>
          <p:spPr>
            <a:xfrm>
              <a:off x="0" y="0"/>
              <a:ext cx="2071670" cy="2381483"/>
            </a:xfrm>
            <a:custGeom>
              <a:avLst/>
              <a:gdLst/>
              <a:ahLst/>
              <a:cxnLst/>
              <a:rect l="l" t="t" r="r" b="b"/>
              <a:pathLst>
                <a:path w="2071670" h="2381483">
                  <a:moveTo>
                    <a:pt x="0" y="0"/>
                  </a:moveTo>
                  <a:lnTo>
                    <a:pt x="2071670" y="0"/>
                  </a:lnTo>
                  <a:lnTo>
                    <a:pt x="2071670" y="2381483"/>
                  </a:lnTo>
                  <a:lnTo>
                    <a:pt x="0" y="2381483"/>
                  </a:lnTo>
                  <a:close/>
                </a:path>
              </a:pathLst>
            </a:custGeom>
            <a:solidFill>
              <a:srgbClr val="FDFDF5"/>
            </a:solidFill>
          </p:spPr>
        </p:sp>
        <p:sp>
          <p:nvSpPr>
            <p:cNvPr id="6" name="TextBox 6"/>
            <p:cNvSpPr txBox="1"/>
            <p:nvPr/>
          </p:nvSpPr>
          <p:spPr>
            <a:xfrm>
              <a:off x="0" y="-38100"/>
              <a:ext cx="2071670" cy="2419583"/>
            </a:xfrm>
            <a:prstGeom prst="rect">
              <a:avLst/>
            </a:prstGeom>
          </p:spPr>
          <p:txBody>
            <a:bodyPr lIns="50800" tIns="50800" rIns="50800" bIns="50800" rtlCol="0" anchor="ctr"/>
            <a:lstStyle/>
            <a:p>
              <a:pPr algn="ctr">
                <a:lnSpc>
                  <a:spcPts val="2659"/>
                </a:lnSpc>
              </a:pPr>
              <a:r>
                <a:rPr lang="en-US" sz="1899">
                  <a:solidFill>
                    <a:srgbClr val="FFFFFF"/>
                  </a:solidFill>
                  <a:latin typeface="Canva Sans"/>
                  <a:ea typeface="Canva Sans"/>
                  <a:cs typeface="Canva Sans"/>
                  <a:sym typeface="Canva Sans"/>
                </a:rPr>
                <a:t>Tech Titans</a:t>
              </a:r>
            </a:p>
            <a:p>
              <a:pPr algn="ctr">
                <a:lnSpc>
                  <a:spcPts val="2659"/>
                </a:lnSpc>
                <a:spcBef>
                  <a:spcPct val="0"/>
                </a:spcBef>
              </a:pPr>
              <a:endParaRPr lang="en-US" sz="1899">
                <a:solidFill>
                  <a:srgbClr val="FFFFFF"/>
                </a:solidFill>
                <a:latin typeface="Canva Sans"/>
                <a:ea typeface="Canva Sans"/>
                <a:cs typeface="Canva Sans"/>
                <a:sym typeface="Canva Sans"/>
              </a:endParaRPr>
            </a:p>
          </p:txBody>
        </p:sp>
      </p:grpSp>
      <p:grpSp>
        <p:nvGrpSpPr>
          <p:cNvPr id="7" name="Group 7"/>
          <p:cNvGrpSpPr/>
          <p:nvPr/>
        </p:nvGrpSpPr>
        <p:grpSpPr>
          <a:xfrm>
            <a:off x="10058400" y="8414882"/>
            <a:ext cx="6719413" cy="809328"/>
            <a:chOff x="0" y="0"/>
            <a:chExt cx="1769722" cy="213156"/>
          </a:xfrm>
        </p:grpSpPr>
        <p:sp>
          <p:nvSpPr>
            <p:cNvPr id="8" name="Freeform 8"/>
            <p:cNvSpPr/>
            <p:nvPr/>
          </p:nvSpPr>
          <p:spPr>
            <a:xfrm>
              <a:off x="0" y="0"/>
              <a:ext cx="1769722" cy="213156"/>
            </a:xfrm>
            <a:custGeom>
              <a:avLst/>
              <a:gdLst/>
              <a:ahLst/>
              <a:cxnLst/>
              <a:rect l="l" t="t" r="r" b="b"/>
              <a:pathLst>
                <a:path w="1769722" h="213156">
                  <a:moveTo>
                    <a:pt x="106578" y="0"/>
                  </a:moveTo>
                  <a:lnTo>
                    <a:pt x="1663144" y="0"/>
                  </a:lnTo>
                  <a:cubicBezTo>
                    <a:pt x="1691410" y="0"/>
                    <a:pt x="1718519" y="11229"/>
                    <a:pt x="1738506" y="31216"/>
                  </a:cubicBezTo>
                  <a:cubicBezTo>
                    <a:pt x="1758493" y="51203"/>
                    <a:pt x="1769722" y="78312"/>
                    <a:pt x="1769722" y="106578"/>
                  </a:cubicBezTo>
                  <a:lnTo>
                    <a:pt x="1769722" y="106578"/>
                  </a:lnTo>
                  <a:cubicBezTo>
                    <a:pt x="1769722" y="165440"/>
                    <a:pt x="1722005" y="213156"/>
                    <a:pt x="1663144" y="213156"/>
                  </a:cubicBezTo>
                  <a:lnTo>
                    <a:pt x="106578" y="213156"/>
                  </a:lnTo>
                  <a:cubicBezTo>
                    <a:pt x="47717" y="213156"/>
                    <a:pt x="0" y="165440"/>
                    <a:pt x="0" y="106578"/>
                  </a:cubicBezTo>
                  <a:lnTo>
                    <a:pt x="0" y="106578"/>
                  </a:lnTo>
                  <a:cubicBezTo>
                    <a:pt x="0" y="47717"/>
                    <a:pt x="47717" y="0"/>
                    <a:pt x="106578" y="0"/>
                  </a:cubicBezTo>
                  <a:close/>
                </a:path>
              </a:pathLst>
            </a:custGeom>
            <a:solidFill>
              <a:srgbClr val="FDFDF5"/>
            </a:solidFill>
            <a:ln cap="rnd">
              <a:noFill/>
              <a:prstDash val="solid"/>
              <a:round/>
            </a:ln>
          </p:spPr>
        </p:sp>
        <p:sp>
          <p:nvSpPr>
            <p:cNvPr id="9" name="TextBox 9"/>
            <p:cNvSpPr txBox="1"/>
            <p:nvPr/>
          </p:nvSpPr>
          <p:spPr>
            <a:xfrm>
              <a:off x="0" y="-57150"/>
              <a:ext cx="1769722" cy="270306"/>
            </a:xfrm>
            <a:prstGeom prst="rect">
              <a:avLst/>
            </a:prstGeom>
          </p:spPr>
          <p:txBody>
            <a:bodyPr lIns="50800" tIns="50800" rIns="50800" bIns="50800" rtlCol="0" anchor="ctr"/>
            <a:lstStyle/>
            <a:p>
              <a:pPr marL="0" lvl="0" indent="0" algn="ctr">
                <a:lnSpc>
                  <a:spcPts val="3640"/>
                </a:lnSpc>
                <a:spcBef>
                  <a:spcPct val="0"/>
                </a:spcBef>
              </a:pPr>
              <a:endParaRPr/>
            </a:p>
          </p:txBody>
        </p:sp>
      </p:grpSp>
      <p:grpSp>
        <p:nvGrpSpPr>
          <p:cNvPr id="10" name="Group 10"/>
          <p:cNvGrpSpPr/>
          <p:nvPr/>
        </p:nvGrpSpPr>
        <p:grpSpPr>
          <a:xfrm>
            <a:off x="6539062" y="8159649"/>
            <a:ext cx="2980268" cy="1098650"/>
            <a:chOff x="0" y="-48527"/>
            <a:chExt cx="784927" cy="289356"/>
          </a:xfrm>
        </p:grpSpPr>
        <p:sp>
          <p:nvSpPr>
            <p:cNvPr id="11" name="Freeform 11"/>
            <p:cNvSpPr/>
            <p:nvPr/>
          </p:nvSpPr>
          <p:spPr>
            <a:xfrm>
              <a:off x="0" y="0"/>
              <a:ext cx="784927" cy="213156"/>
            </a:xfrm>
            <a:custGeom>
              <a:avLst/>
              <a:gdLst/>
              <a:ahLst/>
              <a:cxnLst/>
              <a:rect l="l" t="t" r="r" b="b"/>
              <a:pathLst>
                <a:path w="784927" h="213156">
                  <a:moveTo>
                    <a:pt x="106578" y="0"/>
                  </a:moveTo>
                  <a:lnTo>
                    <a:pt x="678348" y="0"/>
                  </a:lnTo>
                  <a:cubicBezTo>
                    <a:pt x="737210" y="0"/>
                    <a:pt x="784927" y="47717"/>
                    <a:pt x="784927" y="106578"/>
                  </a:cubicBezTo>
                  <a:lnTo>
                    <a:pt x="784927" y="106578"/>
                  </a:lnTo>
                  <a:cubicBezTo>
                    <a:pt x="784927" y="134845"/>
                    <a:pt x="773698" y="161953"/>
                    <a:pt x="753711" y="181940"/>
                  </a:cubicBezTo>
                  <a:cubicBezTo>
                    <a:pt x="733723" y="201928"/>
                    <a:pt x="706615" y="213156"/>
                    <a:pt x="678348" y="213156"/>
                  </a:cubicBezTo>
                  <a:lnTo>
                    <a:pt x="106578" y="213156"/>
                  </a:lnTo>
                  <a:cubicBezTo>
                    <a:pt x="47717" y="213156"/>
                    <a:pt x="0" y="165440"/>
                    <a:pt x="0" y="106578"/>
                  </a:cubicBezTo>
                  <a:lnTo>
                    <a:pt x="0" y="106578"/>
                  </a:lnTo>
                  <a:cubicBezTo>
                    <a:pt x="0" y="47717"/>
                    <a:pt x="47717" y="0"/>
                    <a:pt x="106578" y="0"/>
                  </a:cubicBezTo>
                  <a:close/>
                </a:path>
              </a:pathLst>
            </a:custGeom>
            <a:solidFill>
              <a:srgbClr val="788593"/>
            </a:solidFill>
            <a:ln cap="rnd">
              <a:noFill/>
              <a:prstDash val="solid"/>
              <a:round/>
            </a:ln>
          </p:spPr>
        </p:sp>
        <p:sp>
          <p:nvSpPr>
            <p:cNvPr id="12" name="TextBox 12"/>
            <p:cNvSpPr txBox="1"/>
            <p:nvPr/>
          </p:nvSpPr>
          <p:spPr>
            <a:xfrm>
              <a:off x="0" y="-48527"/>
              <a:ext cx="784927" cy="289356"/>
            </a:xfrm>
            <a:prstGeom prst="rect">
              <a:avLst/>
            </a:prstGeom>
          </p:spPr>
          <p:txBody>
            <a:bodyPr lIns="50800" tIns="50800" rIns="50800" bIns="50800" rtlCol="0" anchor="ctr"/>
            <a:lstStyle/>
            <a:p>
              <a:pPr marL="0" lvl="0" indent="0" algn="ctr">
                <a:lnSpc>
                  <a:spcPts val="4760"/>
                </a:lnSpc>
                <a:spcBef>
                  <a:spcPct val="0"/>
                </a:spcBef>
              </a:pPr>
              <a:r>
                <a:rPr lang="en-US" sz="3400" b="1" dirty="0">
                  <a:solidFill>
                    <a:srgbClr val="FFFFFF"/>
                  </a:solidFill>
                  <a:latin typeface="Aileron Bold"/>
                  <a:ea typeface="Aileron Bold"/>
                  <a:cs typeface="Aileron Bold"/>
                  <a:sym typeface="Aileron Bold"/>
                </a:rPr>
                <a:t>Tech Titans</a:t>
              </a:r>
            </a:p>
          </p:txBody>
        </p:sp>
      </p:grpSp>
      <p:sp>
        <p:nvSpPr>
          <p:cNvPr id="13" name="Freeform 13"/>
          <p:cNvSpPr/>
          <p:nvPr/>
        </p:nvSpPr>
        <p:spPr>
          <a:xfrm>
            <a:off x="1028700" y="1237851"/>
            <a:ext cx="391026" cy="391026"/>
          </a:xfrm>
          <a:custGeom>
            <a:avLst/>
            <a:gdLst/>
            <a:ahLst/>
            <a:cxnLst/>
            <a:rect l="l" t="t" r="r" b="b"/>
            <a:pathLst>
              <a:path w="391026" h="391026">
                <a:moveTo>
                  <a:pt x="0" y="0"/>
                </a:moveTo>
                <a:lnTo>
                  <a:pt x="391026" y="0"/>
                </a:lnTo>
                <a:lnTo>
                  <a:pt x="391026" y="391026"/>
                </a:lnTo>
                <a:lnTo>
                  <a:pt x="0" y="3910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14"/>
          <p:cNvSpPr/>
          <p:nvPr/>
        </p:nvSpPr>
        <p:spPr>
          <a:xfrm>
            <a:off x="16916222" y="90475"/>
            <a:ext cx="1243705" cy="1243705"/>
          </a:xfrm>
          <a:custGeom>
            <a:avLst/>
            <a:gdLst/>
            <a:ahLst/>
            <a:cxnLst/>
            <a:rect l="l" t="t" r="r" b="b"/>
            <a:pathLst>
              <a:path w="1243705" h="1243705">
                <a:moveTo>
                  <a:pt x="0" y="0"/>
                </a:moveTo>
                <a:lnTo>
                  <a:pt x="1243704" y="0"/>
                </a:lnTo>
                <a:lnTo>
                  <a:pt x="1243704" y="1243705"/>
                </a:lnTo>
                <a:lnTo>
                  <a:pt x="0" y="12437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5" name="Group 15"/>
          <p:cNvGrpSpPr/>
          <p:nvPr/>
        </p:nvGrpSpPr>
        <p:grpSpPr>
          <a:xfrm>
            <a:off x="17000020" y="8345072"/>
            <a:ext cx="873121" cy="873121"/>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83C4C"/>
            </a:solidFill>
          </p:spPr>
        </p:sp>
        <p:sp>
          <p:nvSpPr>
            <p:cNvPr id="17" name="TextBox 17"/>
            <p:cNvSpPr txBox="1"/>
            <p:nvPr/>
          </p:nvSpPr>
          <p:spPr>
            <a:xfrm>
              <a:off x="76200" y="19050"/>
              <a:ext cx="660400" cy="717550"/>
            </a:xfrm>
            <a:prstGeom prst="rect">
              <a:avLst/>
            </a:prstGeom>
          </p:spPr>
          <p:txBody>
            <a:bodyPr lIns="50800" tIns="50800" rIns="50800" bIns="50800" rtlCol="0" anchor="ctr"/>
            <a:lstStyle/>
            <a:p>
              <a:pPr algn="ctr">
                <a:lnSpc>
                  <a:spcPts val="3640"/>
                </a:lnSpc>
              </a:pPr>
              <a:endParaRPr/>
            </a:p>
          </p:txBody>
        </p:sp>
      </p:grpSp>
      <p:sp>
        <p:nvSpPr>
          <p:cNvPr id="18" name="Freeform 18"/>
          <p:cNvSpPr/>
          <p:nvPr/>
        </p:nvSpPr>
        <p:spPr>
          <a:xfrm>
            <a:off x="17194834" y="8539886"/>
            <a:ext cx="483494" cy="483494"/>
          </a:xfrm>
          <a:custGeom>
            <a:avLst/>
            <a:gdLst/>
            <a:ahLst/>
            <a:cxnLst/>
            <a:rect l="l" t="t" r="r" b="b"/>
            <a:pathLst>
              <a:path w="483494" h="483494">
                <a:moveTo>
                  <a:pt x="0" y="0"/>
                </a:moveTo>
                <a:lnTo>
                  <a:pt x="483494" y="0"/>
                </a:lnTo>
                <a:lnTo>
                  <a:pt x="483494" y="483494"/>
                </a:lnTo>
                <a:lnTo>
                  <a:pt x="0" y="48349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9" name="Freeform 19"/>
          <p:cNvSpPr/>
          <p:nvPr/>
        </p:nvSpPr>
        <p:spPr>
          <a:xfrm rot="-5400000">
            <a:off x="-778941" y="4491423"/>
            <a:ext cx="3299733" cy="979850"/>
          </a:xfrm>
          <a:custGeom>
            <a:avLst/>
            <a:gdLst/>
            <a:ahLst/>
            <a:cxnLst/>
            <a:rect l="l" t="t" r="r" b="b"/>
            <a:pathLst>
              <a:path w="3299733" h="979850">
                <a:moveTo>
                  <a:pt x="0" y="0"/>
                </a:moveTo>
                <a:lnTo>
                  <a:pt x="3299734" y="0"/>
                </a:lnTo>
                <a:lnTo>
                  <a:pt x="3299734" y="979850"/>
                </a:lnTo>
                <a:lnTo>
                  <a:pt x="0" y="97985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0" name="TextBox 20"/>
          <p:cNvSpPr txBox="1"/>
          <p:nvPr/>
        </p:nvSpPr>
        <p:spPr>
          <a:xfrm>
            <a:off x="2050578" y="651442"/>
            <a:ext cx="7075875" cy="6940483"/>
          </a:xfrm>
          <a:prstGeom prst="rect">
            <a:avLst/>
          </a:prstGeom>
        </p:spPr>
        <p:txBody>
          <a:bodyPr lIns="0" tIns="0" rIns="0" bIns="0" rtlCol="0" anchor="t">
            <a:spAutoFit/>
          </a:bodyPr>
          <a:lstStyle/>
          <a:p>
            <a:pPr algn="ctr">
              <a:lnSpc>
                <a:spcPts val="9092"/>
              </a:lnSpc>
            </a:pPr>
            <a:r>
              <a:rPr lang="en-US" sz="8118">
                <a:solidFill>
                  <a:srgbClr val="283C4C"/>
                </a:solidFill>
                <a:latin typeface="League Gothic"/>
                <a:ea typeface="League Gothic"/>
                <a:cs typeface="League Gothic"/>
                <a:sym typeface="League Gothic"/>
              </a:rPr>
              <a:t>Intelligent Indoor  OR Outdoor Surveillance Camera with AI Detection and Programmable Relay Control</a:t>
            </a:r>
          </a:p>
        </p:txBody>
      </p:sp>
      <p:sp>
        <p:nvSpPr>
          <p:cNvPr id="21" name="TextBox 21"/>
          <p:cNvSpPr txBox="1"/>
          <p:nvPr/>
        </p:nvSpPr>
        <p:spPr>
          <a:xfrm>
            <a:off x="10717168" y="8568087"/>
            <a:ext cx="5401876" cy="455293"/>
          </a:xfrm>
          <a:prstGeom prst="rect">
            <a:avLst/>
          </a:prstGeom>
        </p:spPr>
        <p:txBody>
          <a:bodyPr lIns="0" tIns="0" rIns="0" bIns="0" rtlCol="0" anchor="t">
            <a:spAutoFit/>
          </a:bodyPr>
          <a:lstStyle/>
          <a:p>
            <a:pPr algn="ctr">
              <a:lnSpc>
                <a:spcPts val="3780"/>
              </a:lnSpc>
            </a:pPr>
            <a:r>
              <a:rPr lang="en-US" sz="2700" b="1" dirty="0">
                <a:solidFill>
                  <a:srgbClr val="283C4C"/>
                </a:solidFill>
                <a:latin typeface="Aileron Heavy"/>
                <a:ea typeface="Aileron Heavy"/>
                <a:cs typeface="Aileron Heavy"/>
                <a:sym typeface="Aileron Heavy"/>
              </a:rPr>
              <a:t>P.R.H.N.G THILAKARATHNE</a:t>
            </a:r>
          </a:p>
        </p:txBody>
      </p:sp>
      <p:grpSp>
        <p:nvGrpSpPr>
          <p:cNvPr id="22" name="Group 22"/>
          <p:cNvGrpSpPr/>
          <p:nvPr/>
        </p:nvGrpSpPr>
        <p:grpSpPr>
          <a:xfrm>
            <a:off x="1655578" y="8159650"/>
            <a:ext cx="2980268" cy="1098651"/>
            <a:chOff x="0" y="-48527"/>
            <a:chExt cx="784927" cy="289356"/>
          </a:xfrm>
        </p:grpSpPr>
        <p:sp>
          <p:nvSpPr>
            <p:cNvPr id="23" name="Freeform 23"/>
            <p:cNvSpPr/>
            <p:nvPr/>
          </p:nvSpPr>
          <p:spPr>
            <a:xfrm>
              <a:off x="0" y="0"/>
              <a:ext cx="784927" cy="213156"/>
            </a:xfrm>
            <a:custGeom>
              <a:avLst/>
              <a:gdLst/>
              <a:ahLst/>
              <a:cxnLst/>
              <a:rect l="l" t="t" r="r" b="b"/>
              <a:pathLst>
                <a:path w="784927" h="213156">
                  <a:moveTo>
                    <a:pt x="106578" y="0"/>
                  </a:moveTo>
                  <a:lnTo>
                    <a:pt x="678348" y="0"/>
                  </a:lnTo>
                  <a:cubicBezTo>
                    <a:pt x="737210" y="0"/>
                    <a:pt x="784927" y="47717"/>
                    <a:pt x="784927" y="106578"/>
                  </a:cubicBezTo>
                  <a:lnTo>
                    <a:pt x="784927" y="106578"/>
                  </a:lnTo>
                  <a:cubicBezTo>
                    <a:pt x="784927" y="134845"/>
                    <a:pt x="773698" y="161953"/>
                    <a:pt x="753711" y="181940"/>
                  </a:cubicBezTo>
                  <a:cubicBezTo>
                    <a:pt x="733723" y="201928"/>
                    <a:pt x="706615" y="213156"/>
                    <a:pt x="678348" y="213156"/>
                  </a:cubicBezTo>
                  <a:lnTo>
                    <a:pt x="106578" y="213156"/>
                  </a:lnTo>
                  <a:cubicBezTo>
                    <a:pt x="47717" y="213156"/>
                    <a:pt x="0" y="165440"/>
                    <a:pt x="0" y="106578"/>
                  </a:cubicBezTo>
                  <a:lnTo>
                    <a:pt x="0" y="106578"/>
                  </a:lnTo>
                  <a:cubicBezTo>
                    <a:pt x="0" y="47717"/>
                    <a:pt x="47717" y="0"/>
                    <a:pt x="106578" y="0"/>
                  </a:cubicBezTo>
                  <a:close/>
                </a:path>
              </a:pathLst>
            </a:custGeom>
            <a:solidFill>
              <a:srgbClr val="788593"/>
            </a:solidFill>
            <a:ln cap="rnd">
              <a:noFill/>
              <a:prstDash val="solid"/>
              <a:round/>
            </a:ln>
          </p:spPr>
        </p:sp>
        <p:sp>
          <p:nvSpPr>
            <p:cNvPr id="24" name="TextBox 24"/>
            <p:cNvSpPr txBox="1"/>
            <p:nvPr/>
          </p:nvSpPr>
          <p:spPr>
            <a:xfrm>
              <a:off x="0" y="-48527"/>
              <a:ext cx="784927" cy="289356"/>
            </a:xfrm>
            <a:prstGeom prst="rect">
              <a:avLst/>
            </a:prstGeom>
          </p:spPr>
          <p:txBody>
            <a:bodyPr lIns="50800" tIns="50800" rIns="50800" bIns="50800" rtlCol="0" anchor="ctr"/>
            <a:lstStyle/>
            <a:p>
              <a:pPr marL="0" lvl="0" indent="0" algn="ctr">
                <a:lnSpc>
                  <a:spcPts val="4760"/>
                </a:lnSpc>
                <a:spcBef>
                  <a:spcPct val="0"/>
                </a:spcBef>
              </a:pPr>
              <a:r>
                <a:rPr lang="en-US" sz="3400" b="1" dirty="0">
                  <a:solidFill>
                    <a:srgbClr val="FFFFFF"/>
                  </a:solidFill>
                  <a:latin typeface="Aileron Bold"/>
                  <a:ea typeface="Aileron Bold"/>
                  <a:cs typeface="Aileron Bold"/>
                  <a:sym typeface="Aileron Bold"/>
                </a:rPr>
                <a:t>Group  01</a:t>
              </a:r>
            </a:p>
          </p:txBody>
        </p:sp>
      </p:grpSp>
      <p:sp>
        <p:nvSpPr>
          <p:cNvPr id="25" name="TextBox 21">
            <a:extLst>
              <a:ext uri="{FF2B5EF4-FFF2-40B4-BE49-F238E27FC236}">
                <a16:creationId xmlns:a16="http://schemas.microsoft.com/office/drawing/2014/main" id="{E649384A-EA55-79DD-21A3-0F44813FDDBC}"/>
              </a:ext>
            </a:extLst>
          </p:cNvPr>
          <p:cNvSpPr txBox="1"/>
          <p:nvPr/>
        </p:nvSpPr>
        <p:spPr>
          <a:xfrm>
            <a:off x="16611599" y="9639300"/>
            <a:ext cx="1548327" cy="445122"/>
          </a:xfrm>
          <a:prstGeom prst="rect">
            <a:avLst/>
          </a:prstGeom>
        </p:spPr>
        <p:txBody>
          <a:bodyPr wrap="square" lIns="0" tIns="0" rIns="0" bIns="0" rtlCol="0" anchor="t">
            <a:spAutoFit/>
          </a:bodyPr>
          <a:lstStyle/>
          <a:p>
            <a:pPr algn="ctr">
              <a:lnSpc>
                <a:spcPts val="3780"/>
              </a:lnSpc>
            </a:pPr>
            <a:r>
              <a:rPr lang="en-US" sz="2700" b="1" dirty="0">
                <a:solidFill>
                  <a:srgbClr val="283C4C"/>
                </a:solidFill>
                <a:latin typeface="Aileron Heavy"/>
                <a:ea typeface="Aileron Heavy"/>
                <a:cs typeface="Aileron Heavy"/>
                <a:sym typeface="Aileron Heavy"/>
              </a:rPr>
              <a:t>1357</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DF5"/>
        </a:solidFill>
        <a:effectLst/>
      </p:bgPr>
    </p:bg>
    <p:spTree>
      <p:nvGrpSpPr>
        <p:cNvPr id="1" name=""/>
        <p:cNvGrpSpPr/>
        <p:nvPr/>
      </p:nvGrpSpPr>
      <p:grpSpPr>
        <a:xfrm>
          <a:off x="0" y="0"/>
          <a:ext cx="0" cy="0"/>
          <a:chOff x="0" y="0"/>
          <a:chExt cx="0" cy="0"/>
        </a:xfrm>
      </p:grpSpPr>
      <p:sp>
        <p:nvSpPr>
          <p:cNvPr id="2" name="Freeform 2"/>
          <p:cNvSpPr/>
          <p:nvPr/>
        </p:nvSpPr>
        <p:spPr>
          <a:xfrm>
            <a:off x="13388300" y="280679"/>
            <a:ext cx="4518700" cy="1341820"/>
          </a:xfrm>
          <a:custGeom>
            <a:avLst/>
            <a:gdLst/>
            <a:ahLst/>
            <a:cxnLst/>
            <a:rect l="l" t="t" r="r" b="b"/>
            <a:pathLst>
              <a:path w="4518700" h="1341820">
                <a:moveTo>
                  <a:pt x="0" y="0"/>
                </a:moveTo>
                <a:lnTo>
                  <a:pt x="4518700" y="0"/>
                </a:lnTo>
                <a:lnTo>
                  <a:pt x="4518700" y="1341820"/>
                </a:lnTo>
                <a:lnTo>
                  <a:pt x="0" y="13418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81000" y="222061"/>
            <a:ext cx="1341820" cy="1341820"/>
          </a:xfrm>
          <a:custGeom>
            <a:avLst/>
            <a:gdLst/>
            <a:ahLst/>
            <a:cxnLst/>
            <a:rect l="l" t="t" r="r" b="b"/>
            <a:pathLst>
              <a:path w="1341820" h="1341820">
                <a:moveTo>
                  <a:pt x="0" y="0"/>
                </a:moveTo>
                <a:lnTo>
                  <a:pt x="1341820" y="0"/>
                </a:lnTo>
                <a:lnTo>
                  <a:pt x="1341820" y="1341820"/>
                </a:lnTo>
                <a:lnTo>
                  <a:pt x="0" y="13418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4079263" y="1903178"/>
            <a:ext cx="8614930" cy="8122404"/>
          </a:xfrm>
          <a:custGeom>
            <a:avLst/>
            <a:gdLst/>
            <a:ahLst/>
            <a:cxnLst/>
            <a:rect l="l" t="t" r="r" b="b"/>
            <a:pathLst>
              <a:path w="8614930" h="8122404">
                <a:moveTo>
                  <a:pt x="0" y="0"/>
                </a:moveTo>
                <a:lnTo>
                  <a:pt x="8614930" y="0"/>
                </a:lnTo>
                <a:lnTo>
                  <a:pt x="8614930" y="8122405"/>
                </a:lnTo>
                <a:lnTo>
                  <a:pt x="0" y="8122405"/>
                </a:lnTo>
                <a:lnTo>
                  <a:pt x="0" y="0"/>
                </a:lnTo>
                <a:close/>
              </a:path>
            </a:pathLst>
          </a:custGeom>
          <a:blipFill>
            <a:blip r:embed="rId6"/>
            <a:stretch>
              <a:fillRect l="-2153" t="-1305"/>
            </a:stretch>
          </a:blipFill>
        </p:spPr>
      </p:sp>
      <p:sp>
        <p:nvSpPr>
          <p:cNvPr id="5" name="TextBox 5"/>
          <p:cNvSpPr txBox="1"/>
          <p:nvPr/>
        </p:nvSpPr>
        <p:spPr>
          <a:xfrm>
            <a:off x="2458692" y="229681"/>
            <a:ext cx="11856071" cy="1112139"/>
          </a:xfrm>
          <a:prstGeom prst="rect">
            <a:avLst/>
          </a:prstGeom>
        </p:spPr>
        <p:txBody>
          <a:bodyPr lIns="0" tIns="0" rIns="0" bIns="0" rtlCol="0" anchor="t">
            <a:spAutoFit/>
          </a:bodyPr>
          <a:lstStyle/>
          <a:p>
            <a:pPr marL="0" lvl="0" indent="0" algn="ctr">
              <a:lnSpc>
                <a:spcPts val="7788"/>
              </a:lnSpc>
              <a:spcBef>
                <a:spcPct val="0"/>
              </a:spcBef>
            </a:pPr>
            <a:r>
              <a:rPr lang="en-US" sz="6600" b="1">
                <a:solidFill>
                  <a:srgbClr val="283C4C"/>
                </a:solidFill>
                <a:latin typeface="Akzidenz-Grotesk Heavy"/>
                <a:ea typeface="Akzidenz-Grotesk Heavy"/>
                <a:cs typeface="Akzidenz-Grotesk Heavy"/>
                <a:sym typeface="Akzidenz-Grotesk Heavy"/>
              </a:rPr>
              <a:t>Sequence diagram</a:t>
            </a:r>
          </a:p>
        </p:txBody>
      </p:sp>
      <p:sp>
        <p:nvSpPr>
          <p:cNvPr id="6" name="TextBox 21">
            <a:extLst>
              <a:ext uri="{FF2B5EF4-FFF2-40B4-BE49-F238E27FC236}">
                <a16:creationId xmlns:a16="http://schemas.microsoft.com/office/drawing/2014/main" id="{FADC7223-5CDF-F587-7686-E8D80665B86F}"/>
              </a:ext>
            </a:extLst>
          </p:cNvPr>
          <p:cNvSpPr txBox="1"/>
          <p:nvPr/>
        </p:nvSpPr>
        <p:spPr>
          <a:xfrm>
            <a:off x="16611599" y="9639300"/>
            <a:ext cx="1548327" cy="445122"/>
          </a:xfrm>
          <a:prstGeom prst="rect">
            <a:avLst/>
          </a:prstGeom>
        </p:spPr>
        <p:txBody>
          <a:bodyPr wrap="square" lIns="0" tIns="0" rIns="0" bIns="0" rtlCol="0" anchor="t">
            <a:spAutoFit/>
          </a:bodyPr>
          <a:lstStyle/>
          <a:p>
            <a:pPr algn="ctr">
              <a:lnSpc>
                <a:spcPts val="3780"/>
              </a:lnSpc>
            </a:pPr>
            <a:r>
              <a:rPr lang="en-US" sz="2700" b="1">
                <a:solidFill>
                  <a:srgbClr val="283C4C"/>
                </a:solidFill>
                <a:latin typeface="Aileron Heavy"/>
                <a:ea typeface="Aileron Heavy"/>
                <a:cs typeface="Aileron Heavy"/>
                <a:sym typeface="Aileron Heavy"/>
              </a:rPr>
              <a:t>1297</a:t>
            </a:r>
            <a:endParaRPr lang="en-US" sz="2700" b="1" dirty="0">
              <a:solidFill>
                <a:srgbClr val="283C4C"/>
              </a:solidFill>
              <a:latin typeface="Aileron Heavy"/>
              <a:ea typeface="Aileron Heavy"/>
              <a:cs typeface="Aileron Heavy"/>
              <a:sym typeface="Aileron Heavy"/>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DF5"/>
        </a:solidFill>
        <a:effectLst/>
      </p:bgPr>
    </p:bg>
    <p:spTree>
      <p:nvGrpSpPr>
        <p:cNvPr id="1" name=""/>
        <p:cNvGrpSpPr/>
        <p:nvPr/>
      </p:nvGrpSpPr>
      <p:grpSpPr>
        <a:xfrm>
          <a:off x="0" y="0"/>
          <a:ext cx="0" cy="0"/>
          <a:chOff x="0" y="0"/>
          <a:chExt cx="0" cy="0"/>
        </a:xfrm>
      </p:grpSpPr>
      <p:sp>
        <p:nvSpPr>
          <p:cNvPr id="2" name="Freeform 2"/>
          <p:cNvSpPr/>
          <p:nvPr/>
        </p:nvSpPr>
        <p:spPr>
          <a:xfrm>
            <a:off x="13423846" y="498920"/>
            <a:ext cx="4518700" cy="1341820"/>
          </a:xfrm>
          <a:custGeom>
            <a:avLst/>
            <a:gdLst/>
            <a:ahLst/>
            <a:cxnLst/>
            <a:rect l="l" t="t" r="r" b="b"/>
            <a:pathLst>
              <a:path w="4518700" h="1341820">
                <a:moveTo>
                  <a:pt x="0" y="0"/>
                </a:moveTo>
                <a:lnTo>
                  <a:pt x="4518700" y="0"/>
                </a:lnTo>
                <a:lnTo>
                  <a:pt x="4518700" y="1341820"/>
                </a:lnTo>
                <a:lnTo>
                  <a:pt x="0" y="13418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57790" y="357790"/>
            <a:ext cx="1341820" cy="1341820"/>
          </a:xfrm>
          <a:custGeom>
            <a:avLst/>
            <a:gdLst/>
            <a:ahLst/>
            <a:cxnLst/>
            <a:rect l="l" t="t" r="r" b="b"/>
            <a:pathLst>
              <a:path w="1341820" h="1341820">
                <a:moveTo>
                  <a:pt x="0" y="0"/>
                </a:moveTo>
                <a:lnTo>
                  <a:pt x="1341820" y="0"/>
                </a:lnTo>
                <a:lnTo>
                  <a:pt x="1341820" y="1341820"/>
                </a:lnTo>
                <a:lnTo>
                  <a:pt x="0" y="13418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694572" y="2394218"/>
            <a:ext cx="12495442" cy="7031166"/>
          </a:xfrm>
          <a:custGeom>
            <a:avLst/>
            <a:gdLst/>
            <a:ahLst/>
            <a:cxnLst/>
            <a:rect l="l" t="t" r="r" b="b"/>
            <a:pathLst>
              <a:path w="12495442" h="7031166">
                <a:moveTo>
                  <a:pt x="0" y="0"/>
                </a:moveTo>
                <a:lnTo>
                  <a:pt x="12495442" y="0"/>
                </a:lnTo>
                <a:lnTo>
                  <a:pt x="12495442" y="7031165"/>
                </a:lnTo>
                <a:lnTo>
                  <a:pt x="0" y="7031165"/>
                </a:lnTo>
                <a:lnTo>
                  <a:pt x="0" y="0"/>
                </a:lnTo>
                <a:close/>
              </a:path>
            </a:pathLst>
          </a:custGeom>
          <a:blipFill>
            <a:blip r:embed="rId6"/>
            <a:stretch>
              <a:fillRect t="-2186"/>
            </a:stretch>
          </a:blipFill>
        </p:spPr>
      </p:sp>
      <p:sp>
        <p:nvSpPr>
          <p:cNvPr id="5" name="TextBox 5"/>
          <p:cNvSpPr txBox="1"/>
          <p:nvPr/>
        </p:nvSpPr>
        <p:spPr>
          <a:xfrm>
            <a:off x="4708002" y="243490"/>
            <a:ext cx="8468582" cy="1112139"/>
          </a:xfrm>
          <a:prstGeom prst="rect">
            <a:avLst/>
          </a:prstGeom>
        </p:spPr>
        <p:txBody>
          <a:bodyPr lIns="0" tIns="0" rIns="0" bIns="0" rtlCol="0" anchor="t">
            <a:spAutoFit/>
          </a:bodyPr>
          <a:lstStyle/>
          <a:p>
            <a:pPr marL="0" lvl="0" indent="0" algn="ctr">
              <a:lnSpc>
                <a:spcPts val="7788"/>
              </a:lnSpc>
              <a:spcBef>
                <a:spcPct val="0"/>
              </a:spcBef>
            </a:pPr>
            <a:r>
              <a:rPr lang="en-US" sz="6600" b="1">
                <a:solidFill>
                  <a:srgbClr val="283C4C"/>
                </a:solidFill>
                <a:latin typeface="Akzidenz-Grotesk Heavy"/>
                <a:ea typeface="Akzidenz-Grotesk Heavy"/>
                <a:cs typeface="Akzidenz-Grotesk Heavy"/>
                <a:sym typeface="Akzidenz-Grotesk Heavy"/>
              </a:rPr>
              <a:t>Sequence diagram</a:t>
            </a:r>
          </a:p>
        </p:txBody>
      </p:sp>
      <p:sp>
        <p:nvSpPr>
          <p:cNvPr id="6" name="Freeform 6"/>
          <p:cNvSpPr/>
          <p:nvPr/>
        </p:nvSpPr>
        <p:spPr>
          <a:xfrm>
            <a:off x="16588390" y="8587390"/>
            <a:ext cx="1341820" cy="1341820"/>
          </a:xfrm>
          <a:custGeom>
            <a:avLst/>
            <a:gdLst/>
            <a:ahLst/>
            <a:cxnLst/>
            <a:rect l="l" t="t" r="r" b="b"/>
            <a:pathLst>
              <a:path w="1341820" h="1341820">
                <a:moveTo>
                  <a:pt x="0" y="0"/>
                </a:moveTo>
                <a:lnTo>
                  <a:pt x="1341820" y="0"/>
                </a:lnTo>
                <a:lnTo>
                  <a:pt x="1341820" y="1341820"/>
                </a:lnTo>
                <a:lnTo>
                  <a:pt x="0" y="13418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21">
            <a:extLst>
              <a:ext uri="{FF2B5EF4-FFF2-40B4-BE49-F238E27FC236}">
                <a16:creationId xmlns:a16="http://schemas.microsoft.com/office/drawing/2014/main" id="{BAD69FFD-4DDA-0EF4-8365-4F2831102941}"/>
              </a:ext>
            </a:extLst>
          </p:cNvPr>
          <p:cNvSpPr txBox="1"/>
          <p:nvPr/>
        </p:nvSpPr>
        <p:spPr>
          <a:xfrm>
            <a:off x="16611599" y="9639300"/>
            <a:ext cx="1548327" cy="445122"/>
          </a:xfrm>
          <a:prstGeom prst="rect">
            <a:avLst/>
          </a:prstGeom>
        </p:spPr>
        <p:txBody>
          <a:bodyPr wrap="square" lIns="0" tIns="0" rIns="0" bIns="0" rtlCol="0" anchor="t">
            <a:spAutoFit/>
          </a:bodyPr>
          <a:lstStyle/>
          <a:p>
            <a:pPr algn="ctr">
              <a:lnSpc>
                <a:spcPts val="3780"/>
              </a:lnSpc>
            </a:pPr>
            <a:r>
              <a:rPr lang="en-US" sz="2700" b="1">
                <a:solidFill>
                  <a:srgbClr val="283C4C"/>
                </a:solidFill>
                <a:latin typeface="Aileron Heavy"/>
                <a:ea typeface="Aileron Heavy"/>
                <a:cs typeface="Aileron Heavy"/>
                <a:sym typeface="Aileron Heavy"/>
              </a:rPr>
              <a:t>1297</a:t>
            </a:r>
            <a:endParaRPr lang="en-US" sz="2700" b="1" dirty="0">
              <a:solidFill>
                <a:srgbClr val="283C4C"/>
              </a:solidFill>
              <a:latin typeface="Aileron Heavy"/>
              <a:ea typeface="Aileron Heavy"/>
              <a:cs typeface="Aileron Heavy"/>
              <a:sym typeface="Aileron Heavy"/>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DF5"/>
        </a:solidFill>
        <a:effectLst/>
      </p:bgPr>
    </p:bg>
    <p:spTree>
      <p:nvGrpSpPr>
        <p:cNvPr id="1" name=""/>
        <p:cNvGrpSpPr/>
        <p:nvPr/>
      </p:nvGrpSpPr>
      <p:grpSpPr>
        <a:xfrm>
          <a:off x="0" y="0"/>
          <a:ext cx="0" cy="0"/>
          <a:chOff x="0" y="0"/>
          <a:chExt cx="0" cy="0"/>
        </a:xfrm>
      </p:grpSpPr>
      <p:sp>
        <p:nvSpPr>
          <p:cNvPr id="2" name="Freeform 2"/>
          <p:cNvSpPr/>
          <p:nvPr/>
        </p:nvSpPr>
        <p:spPr>
          <a:xfrm>
            <a:off x="13411511" y="357790"/>
            <a:ext cx="4518700" cy="1341820"/>
          </a:xfrm>
          <a:custGeom>
            <a:avLst/>
            <a:gdLst/>
            <a:ahLst/>
            <a:cxnLst/>
            <a:rect l="l" t="t" r="r" b="b"/>
            <a:pathLst>
              <a:path w="4518700" h="1341820">
                <a:moveTo>
                  <a:pt x="0" y="0"/>
                </a:moveTo>
                <a:lnTo>
                  <a:pt x="4518699" y="0"/>
                </a:lnTo>
                <a:lnTo>
                  <a:pt x="4518699" y="1341820"/>
                </a:lnTo>
                <a:lnTo>
                  <a:pt x="0" y="13418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57790" y="357790"/>
            <a:ext cx="2156810" cy="1890110"/>
          </a:xfrm>
          <a:custGeom>
            <a:avLst/>
            <a:gdLst/>
            <a:ahLst/>
            <a:cxnLst/>
            <a:rect l="l" t="t" r="r" b="b"/>
            <a:pathLst>
              <a:path w="1341820" h="1341820">
                <a:moveTo>
                  <a:pt x="0" y="0"/>
                </a:moveTo>
                <a:lnTo>
                  <a:pt x="1341820" y="0"/>
                </a:lnTo>
                <a:lnTo>
                  <a:pt x="1341820" y="1341820"/>
                </a:lnTo>
                <a:lnTo>
                  <a:pt x="0" y="13418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615510" y="1919202"/>
            <a:ext cx="10497627" cy="7860098"/>
          </a:xfrm>
          <a:custGeom>
            <a:avLst/>
            <a:gdLst/>
            <a:ahLst/>
            <a:cxnLst/>
            <a:rect l="l" t="t" r="r" b="b"/>
            <a:pathLst>
              <a:path w="10497627" h="7860098">
                <a:moveTo>
                  <a:pt x="0" y="0"/>
                </a:moveTo>
                <a:lnTo>
                  <a:pt x="10497627" y="0"/>
                </a:lnTo>
                <a:lnTo>
                  <a:pt x="10497627" y="7860098"/>
                </a:lnTo>
                <a:lnTo>
                  <a:pt x="0" y="7860098"/>
                </a:lnTo>
                <a:lnTo>
                  <a:pt x="0" y="0"/>
                </a:lnTo>
                <a:close/>
              </a:path>
            </a:pathLst>
          </a:custGeom>
          <a:blipFill>
            <a:blip r:embed="rId6"/>
            <a:stretch>
              <a:fillRect/>
            </a:stretch>
          </a:blipFill>
        </p:spPr>
      </p:sp>
      <p:sp>
        <p:nvSpPr>
          <p:cNvPr id="5" name="TextBox 5"/>
          <p:cNvSpPr txBox="1"/>
          <p:nvPr/>
        </p:nvSpPr>
        <p:spPr>
          <a:xfrm>
            <a:off x="3770552" y="243490"/>
            <a:ext cx="7975521" cy="1112139"/>
          </a:xfrm>
          <a:prstGeom prst="rect">
            <a:avLst/>
          </a:prstGeom>
        </p:spPr>
        <p:txBody>
          <a:bodyPr lIns="0" tIns="0" rIns="0" bIns="0" rtlCol="0" anchor="t">
            <a:spAutoFit/>
          </a:bodyPr>
          <a:lstStyle/>
          <a:p>
            <a:pPr marL="0" lvl="0" indent="0" algn="ctr">
              <a:lnSpc>
                <a:spcPts val="7788"/>
              </a:lnSpc>
              <a:spcBef>
                <a:spcPct val="0"/>
              </a:spcBef>
            </a:pPr>
            <a:r>
              <a:rPr lang="en-US" sz="6600" b="1">
                <a:solidFill>
                  <a:srgbClr val="283C4C"/>
                </a:solidFill>
                <a:latin typeface="Akzidenz-Grotesk Heavy"/>
                <a:ea typeface="Akzidenz-Grotesk Heavy"/>
                <a:cs typeface="Akzidenz-Grotesk Heavy"/>
                <a:sym typeface="Akzidenz-Grotesk Heavy"/>
              </a:rPr>
              <a:t>Sequence diagram</a:t>
            </a:r>
          </a:p>
        </p:txBody>
      </p:sp>
      <p:sp>
        <p:nvSpPr>
          <p:cNvPr id="6" name="Freeform 6"/>
          <p:cNvSpPr/>
          <p:nvPr/>
        </p:nvSpPr>
        <p:spPr>
          <a:xfrm>
            <a:off x="16588390" y="8587390"/>
            <a:ext cx="1341820" cy="1341820"/>
          </a:xfrm>
          <a:custGeom>
            <a:avLst/>
            <a:gdLst/>
            <a:ahLst/>
            <a:cxnLst/>
            <a:rect l="l" t="t" r="r" b="b"/>
            <a:pathLst>
              <a:path w="1341820" h="1341820">
                <a:moveTo>
                  <a:pt x="0" y="0"/>
                </a:moveTo>
                <a:lnTo>
                  <a:pt x="1341820" y="0"/>
                </a:lnTo>
                <a:lnTo>
                  <a:pt x="1341820" y="1341820"/>
                </a:lnTo>
                <a:lnTo>
                  <a:pt x="0" y="13418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21">
            <a:extLst>
              <a:ext uri="{FF2B5EF4-FFF2-40B4-BE49-F238E27FC236}">
                <a16:creationId xmlns:a16="http://schemas.microsoft.com/office/drawing/2014/main" id="{8D3F6D2D-0C96-08A3-E1AD-E50E3915E520}"/>
              </a:ext>
            </a:extLst>
          </p:cNvPr>
          <p:cNvSpPr txBox="1"/>
          <p:nvPr/>
        </p:nvSpPr>
        <p:spPr>
          <a:xfrm>
            <a:off x="16611599" y="9639300"/>
            <a:ext cx="1548327" cy="445122"/>
          </a:xfrm>
          <a:prstGeom prst="rect">
            <a:avLst/>
          </a:prstGeom>
        </p:spPr>
        <p:txBody>
          <a:bodyPr wrap="square" lIns="0" tIns="0" rIns="0" bIns="0" rtlCol="0" anchor="t">
            <a:spAutoFit/>
          </a:bodyPr>
          <a:lstStyle/>
          <a:p>
            <a:pPr algn="ctr">
              <a:lnSpc>
                <a:spcPts val="3780"/>
              </a:lnSpc>
            </a:pPr>
            <a:r>
              <a:rPr lang="en-US" sz="2700" b="1">
                <a:solidFill>
                  <a:srgbClr val="283C4C"/>
                </a:solidFill>
                <a:latin typeface="Aileron Heavy"/>
                <a:ea typeface="Aileron Heavy"/>
                <a:cs typeface="Aileron Heavy"/>
                <a:sym typeface="Aileron Heavy"/>
              </a:rPr>
              <a:t>1297</a:t>
            </a:r>
            <a:endParaRPr lang="en-US" sz="2700" b="1" dirty="0">
              <a:solidFill>
                <a:srgbClr val="283C4C"/>
              </a:solidFill>
              <a:latin typeface="Aileron Heavy"/>
              <a:ea typeface="Aileron Heavy"/>
              <a:cs typeface="Aileron Heavy"/>
              <a:sym typeface="Aileron Heavy"/>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DF5"/>
        </a:solidFill>
        <a:effectLst/>
      </p:bgPr>
    </p:bg>
    <p:spTree>
      <p:nvGrpSpPr>
        <p:cNvPr id="1" name=""/>
        <p:cNvGrpSpPr/>
        <p:nvPr/>
      </p:nvGrpSpPr>
      <p:grpSpPr>
        <a:xfrm>
          <a:off x="0" y="0"/>
          <a:ext cx="0" cy="0"/>
          <a:chOff x="0" y="0"/>
          <a:chExt cx="0" cy="0"/>
        </a:xfrm>
      </p:grpSpPr>
      <p:sp>
        <p:nvSpPr>
          <p:cNvPr id="2" name="TextBox 2"/>
          <p:cNvSpPr txBox="1"/>
          <p:nvPr/>
        </p:nvSpPr>
        <p:spPr>
          <a:xfrm>
            <a:off x="3838083" y="415480"/>
            <a:ext cx="11201822" cy="1112139"/>
          </a:xfrm>
          <a:prstGeom prst="rect">
            <a:avLst/>
          </a:prstGeom>
        </p:spPr>
        <p:txBody>
          <a:bodyPr lIns="0" tIns="0" rIns="0" bIns="0" rtlCol="0" anchor="t">
            <a:spAutoFit/>
          </a:bodyPr>
          <a:lstStyle/>
          <a:p>
            <a:pPr marL="0" lvl="0" indent="0" algn="l">
              <a:lnSpc>
                <a:spcPts val="7788"/>
              </a:lnSpc>
              <a:spcBef>
                <a:spcPct val="0"/>
              </a:spcBef>
            </a:pPr>
            <a:r>
              <a:rPr lang="en-US" sz="6600" b="1">
                <a:solidFill>
                  <a:srgbClr val="283C4C"/>
                </a:solidFill>
                <a:latin typeface="Akzidenz-Grotesk Heavy"/>
                <a:ea typeface="Akzidenz-Grotesk Heavy"/>
                <a:cs typeface="Akzidenz-Grotesk Heavy"/>
                <a:sym typeface="Akzidenz-Grotesk Heavy"/>
              </a:rPr>
              <a:t>Sequence diagram</a:t>
            </a:r>
          </a:p>
        </p:txBody>
      </p:sp>
      <p:sp>
        <p:nvSpPr>
          <p:cNvPr id="3" name="Freeform 3"/>
          <p:cNvSpPr/>
          <p:nvPr/>
        </p:nvSpPr>
        <p:spPr>
          <a:xfrm>
            <a:off x="13455433" y="529780"/>
            <a:ext cx="4518700" cy="1341820"/>
          </a:xfrm>
          <a:custGeom>
            <a:avLst/>
            <a:gdLst/>
            <a:ahLst/>
            <a:cxnLst/>
            <a:rect l="l" t="t" r="r" b="b"/>
            <a:pathLst>
              <a:path w="4518700" h="1341820">
                <a:moveTo>
                  <a:pt x="0" y="0"/>
                </a:moveTo>
                <a:lnTo>
                  <a:pt x="4518700" y="0"/>
                </a:lnTo>
                <a:lnTo>
                  <a:pt x="4518700" y="1341821"/>
                </a:lnTo>
                <a:lnTo>
                  <a:pt x="0" y="13418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357790" y="529780"/>
            <a:ext cx="1341820" cy="1341820"/>
          </a:xfrm>
          <a:custGeom>
            <a:avLst/>
            <a:gdLst/>
            <a:ahLst/>
            <a:cxnLst/>
            <a:rect l="l" t="t" r="r" b="b"/>
            <a:pathLst>
              <a:path w="1341820" h="1341820">
                <a:moveTo>
                  <a:pt x="0" y="0"/>
                </a:moveTo>
                <a:lnTo>
                  <a:pt x="1341820" y="0"/>
                </a:lnTo>
                <a:lnTo>
                  <a:pt x="1341820" y="1341821"/>
                </a:lnTo>
                <a:lnTo>
                  <a:pt x="0" y="13418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4579299" y="1871601"/>
            <a:ext cx="8876134" cy="7844283"/>
          </a:xfrm>
          <a:custGeom>
            <a:avLst/>
            <a:gdLst/>
            <a:ahLst/>
            <a:cxnLst/>
            <a:rect l="l" t="t" r="r" b="b"/>
            <a:pathLst>
              <a:path w="8876134" h="7844283">
                <a:moveTo>
                  <a:pt x="0" y="0"/>
                </a:moveTo>
                <a:lnTo>
                  <a:pt x="8876134" y="0"/>
                </a:lnTo>
                <a:lnTo>
                  <a:pt x="8876134" y="7844283"/>
                </a:lnTo>
                <a:lnTo>
                  <a:pt x="0" y="7844283"/>
                </a:lnTo>
                <a:lnTo>
                  <a:pt x="0" y="0"/>
                </a:lnTo>
                <a:close/>
              </a:path>
            </a:pathLst>
          </a:custGeom>
          <a:blipFill>
            <a:blip r:embed="rId6"/>
            <a:stretch>
              <a:fillRect/>
            </a:stretch>
          </a:blipFill>
        </p:spPr>
      </p:sp>
      <p:sp>
        <p:nvSpPr>
          <p:cNvPr id="6" name="TextBox 21">
            <a:extLst>
              <a:ext uri="{FF2B5EF4-FFF2-40B4-BE49-F238E27FC236}">
                <a16:creationId xmlns:a16="http://schemas.microsoft.com/office/drawing/2014/main" id="{9A1B44B7-1306-2C7A-39FD-B94F547EF21B}"/>
              </a:ext>
            </a:extLst>
          </p:cNvPr>
          <p:cNvSpPr txBox="1"/>
          <p:nvPr/>
        </p:nvSpPr>
        <p:spPr>
          <a:xfrm>
            <a:off x="16611599" y="9639300"/>
            <a:ext cx="1548327" cy="445122"/>
          </a:xfrm>
          <a:prstGeom prst="rect">
            <a:avLst/>
          </a:prstGeom>
        </p:spPr>
        <p:txBody>
          <a:bodyPr wrap="square" lIns="0" tIns="0" rIns="0" bIns="0" rtlCol="0" anchor="t">
            <a:spAutoFit/>
          </a:bodyPr>
          <a:lstStyle/>
          <a:p>
            <a:pPr algn="ctr">
              <a:lnSpc>
                <a:spcPts val="3780"/>
              </a:lnSpc>
            </a:pPr>
            <a:r>
              <a:rPr lang="en-US" sz="2700" b="1">
                <a:solidFill>
                  <a:srgbClr val="283C4C"/>
                </a:solidFill>
                <a:latin typeface="Aileron Heavy"/>
                <a:ea typeface="Aileron Heavy"/>
                <a:cs typeface="Aileron Heavy"/>
                <a:sym typeface="Aileron Heavy"/>
              </a:rPr>
              <a:t>1297</a:t>
            </a:r>
            <a:endParaRPr lang="en-US" sz="2700" b="1" dirty="0">
              <a:solidFill>
                <a:srgbClr val="283C4C"/>
              </a:solidFill>
              <a:latin typeface="Aileron Heavy"/>
              <a:ea typeface="Aileron Heavy"/>
              <a:cs typeface="Aileron Heavy"/>
              <a:sym typeface="Aileron Heavy"/>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DF5"/>
        </a:solidFill>
        <a:effectLst/>
      </p:bgPr>
    </p:bg>
    <p:spTree>
      <p:nvGrpSpPr>
        <p:cNvPr id="1" name=""/>
        <p:cNvGrpSpPr/>
        <p:nvPr/>
      </p:nvGrpSpPr>
      <p:grpSpPr>
        <a:xfrm>
          <a:off x="0" y="0"/>
          <a:ext cx="0" cy="0"/>
          <a:chOff x="0" y="0"/>
          <a:chExt cx="0" cy="0"/>
        </a:xfrm>
      </p:grpSpPr>
      <p:sp>
        <p:nvSpPr>
          <p:cNvPr id="2" name="Freeform 2"/>
          <p:cNvSpPr/>
          <p:nvPr/>
        </p:nvSpPr>
        <p:spPr>
          <a:xfrm>
            <a:off x="13335000" y="261393"/>
            <a:ext cx="4518700" cy="1341820"/>
          </a:xfrm>
          <a:custGeom>
            <a:avLst/>
            <a:gdLst/>
            <a:ahLst/>
            <a:cxnLst/>
            <a:rect l="l" t="t" r="r" b="b"/>
            <a:pathLst>
              <a:path w="4518700" h="1341820">
                <a:moveTo>
                  <a:pt x="0" y="0"/>
                </a:moveTo>
                <a:lnTo>
                  <a:pt x="4518700" y="0"/>
                </a:lnTo>
                <a:lnTo>
                  <a:pt x="4518700" y="1341820"/>
                </a:lnTo>
                <a:lnTo>
                  <a:pt x="0" y="13418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0"/>
            <a:ext cx="1341820" cy="1341820"/>
          </a:xfrm>
          <a:custGeom>
            <a:avLst/>
            <a:gdLst/>
            <a:ahLst/>
            <a:cxnLst/>
            <a:rect l="l" t="t" r="r" b="b"/>
            <a:pathLst>
              <a:path w="1341820" h="1341820">
                <a:moveTo>
                  <a:pt x="0" y="0"/>
                </a:moveTo>
                <a:lnTo>
                  <a:pt x="1341820" y="0"/>
                </a:lnTo>
                <a:lnTo>
                  <a:pt x="1341820" y="1341820"/>
                </a:lnTo>
                <a:lnTo>
                  <a:pt x="0" y="13418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841005" y="1595593"/>
            <a:ext cx="9801515" cy="8331288"/>
          </a:xfrm>
          <a:custGeom>
            <a:avLst/>
            <a:gdLst/>
            <a:ahLst/>
            <a:cxnLst/>
            <a:rect l="l" t="t" r="r" b="b"/>
            <a:pathLst>
              <a:path w="9801515" h="8331288">
                <a:moveTo>
                  <a:pt x="0" y="0"/>
                </a:moveTo>
                <a:lnTo>
                  <a:pt x="9801515" y="0"/>
                </a:lnTo>
                <a:lnTo>
                  <a:pt x="9801515" y="8331288"/>
                </a:lnTo>
                <a:lnTo>
                  <a:pt x="0" y="8331288"/>
                </a:lnTo>
                <a:lnTo>
                  <a:pt x="0" y="0"/>
                </a:lnTo>
                <a:close/>
              </a:path>
            </a:pathLst>
          </a:custGeom>
          <a:blipFill>
            <a:blip r:embed="rId6"/>
            <a:stretch>
              <a:fillRect/>
            </a:stretch>
          </a:blipFill>
        </p:spPr>
      </p:sp>
      <p:sp>
        <p:nvSpPr>
          <p:cNvPr id="5" name="TextBox 5"/>
          <p:cNvSpPr txBox="1"/>
          <p:nvPr/>
        </p:nvSpPr>
        <p:spPr>
          <a:xfrm>
            <a:off x="4556084" y="229681"/>
            <a:ext cx="8371356" cy="1112139"/>
          </a:xfrm>
          <a:prstGeom prst="rect">
            <a:avLst/>
          </a:prstGeom>
        </p:spPr>
        <p:txBody>
          <a:bodyPr lIns="0" tIns="0" rIns="0" bIns="0" rtlCol="0" anchor="t">
            <a:spAutoFit/>
          </a:bodyPr>
          <a:lstStyle/>
          <a:p>
            <a:pPr marL="0" lvl="0" indent="0" algn="l">
              <a:lnSpc>
                <a:spcPts val="7788"/>
              </a:lnSpc>
              <a:spcBef>
                <a:spcPct val="0"/>
              </a:spcBef>
            </a:pPr>
            <a:r>
              <a:rPr lang="en-US" sz="6600" b="1">
                <a:solidFill>
                  <a:srgbClr val="283C4C"/>
                </a:solidFill>
                <a:latin typeface="Akzidenz-Grotesk Heavy"/>
                <a:ea typeface="Akzidenz-Grotesk Heavy"/>
                <a:cs typeface="Akzidenz-Grotesk Heavy"/>
                <a:sym typeface="Akzidenz-Grotesk Heavy"/>
              </a:rPr>
              <a:t>Sequence diagram</a:t>
            </a:r>
          </a:p>
        </p:txBody>
      </p:sp>
      <p:sp>
        <p:nvSpPr>
          <p:cNvPr id="6" name="TextBox 21">
            <a:extLst>
              <a:ext uri="{FF2B5EF4-FFF2-40B4-BE49-F238E27FC236}">
                <a16:creationId xmlns:a16="http://schemas.microsoft.com/office/drawing/2014/main" id="{7DACEA90-95AF-A399-7BB6-BDED1E895BA8}"/>
              </a:ext>
            </a:extLst>
          </p:cNvPr>
          <p:cNvSpPr txBox="1"/>
          <p:nvPr/>
        </p:nvSpPr>
        <p:spPr>
          <a:xfrm>
            <a:off x="16611599" y="9639300"/>
            <a:ext cx="1548327" cy="445122"/>
          </a:xfrm>
          <a:prstGeom prst="rect">
            <a:avLst/>
          </a:prstGeom>
        </p:spPr>
        <p:txBody>
          <a:bodyPr wrap="square" lIns="0" tIns="0" rIns="0" bIns="0" rtlCol="0" anchor="t">
            <a:spAutoFit/>
          </a:bodyPr>
          <a:lstStyle/>
          <a:p>
            <a:pPr algn="ctr">
              <a:lnSpc>
                <a:spcPts val="3780"/>
              </a:lnSpc>
            </a:pPr>
            <a:r>
              <a:rPr lang="en-US" sz="2700" b="1">
                <a:solidFill>
                  <a:srgbClr val="283C4C"/>
                </a:solidFill>
                <a:latin typeface="Aileron Heavy"/>
                <a:ea typeface="Aileron Heavy"/>
                <a:cs typeface="Aileron Heavy"/>
                <a:sym typeface="Aileron Heavy"/>
              </a:rPr>
              <a:t>1297</a:t>
            </a:r>
            <a:endParaRPr lang="en-US" sz="2700" b="1" dirty="0">
              <a:solidFill>
                <a:srgbClr val="283C4C"/>
              </a:solidFill>
              <a:latin typeface="Aileron Heavy"/>
              <a:ea typeface="Aileron Heavy"/>
              <a:cs typeface="Aileron Heavy"/>
              <a:sym typeface="Aileron Heavy"/>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DF5"/>
        </a:solidFill>
        <a:effectLst/>
      </p:bgPr>
    </p:bg>
    <p:spTree>
      <p:nvGrpSpPr>
        <p:cNvPr id="1" name=""/>
        <p:cNvGrpSpPr/>
        <p:nvPr/>
      </p:nvGrpSpPr>
      <p:grpSpPr>
        <a:xfrm>
          <a:off x="0" y="0"/>
          <a:ext cx="0" cy="0"/>
          <a:chOff x="0" y="0"/>
          <a:chExt cx="0" cy="0"/>
        </a:xfrm>
      </p:grpSpPr>
      <p:sp>
        <p:nvSpPr>
          <p:cNvPr id="2" name="Freeform 2"/>
          <p:cNvSpPr/>
          <p:nvPr/>
        </p:nvSpPr>
        <p:spPr>
          <a:xfrm>
            <a:off x="13487400" y="300639"/>
            <a:ext cx="4518700" cy="1341820"/>
          </a:xfrm>
          <a:custGeom>
            <a:avLst/>
            <a:gdLst/>
            <a:ahLst/>
            <a:cxnLst/>
            <a:rect l="l" t="t" r="r" b="b"/>
            <a:pathLst>
              <a:path w="4518700" h="1341820">
                <a:moveTo>
                  <a:pt x="0" y="0"/>
                </a:moveTo>
                <a:lnTo>
                  <a:pt x="4518700" y="0"/>
                </a:lnTo>
                <a:lnTo>
                  <a:pt x="4518700" y="1341820"/>
                </a:lnTo>
                <a:lnTo>
                  <a:pt x="0" y="13418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0"/>
            <a:ext cx="1341820" cy="1341820"/>
          </a:xfrm>
          <a:custGeom>
            <a:avLst/>
            <a:gdLst/>
            <a:ahLst/>
            <a:cxnLst/>
            <a:rect l="l" t="t" r="r" b="b"/>
            <a:pathLst>
              <a:path w="1341820" h="1341820">
                <a:moveTo>
                  <a:pt x="0" y="0"/>
                </a:moveTo>
                <a:lnTo>
                  <a:pt x="1341820" y="0"/>
                </a:lnTo>
                <a:lnTo>
                  <a:pt x="1341820" y="1341820"/>
                </a:lnTo>
                <a:lnTo>
                  <a:pt x="0" y="13418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5855908" y="1527620"/>
            <a:ext cx="6030998" cy="8420241"/>
          </a:xfrm>
          <a:custGeom>
            <a:avLst/>
            <a:gdLst/>
            <a:ahLst/>
            <a:cxnLst/>
            <a:rect l="l" t="t" r="r" b="b"/>
            <a:pathLst>
              <a:path w="6030998" h="8420241">
                <a:moveTo>
                  <a:pt x="0" y="0"/>
                </a:moveTo>
                <a:lnTo>
                  <a:pt x="6030998" y="0"/>
                </a:lnTo>
                <a:lnTo>
                  <a:pt x="6030998" y="8420241"/>
                </a:lnTo>
                <a:lnTo>
                  <a:pt x="0" y="8420241"/>
                </a:lnTo>
                <a:lnTo>
                  <a:pt x="0" y="0"/>
                </a:lnTo>
                <a:close/>
              </a:path>
            </a:pathLst>
          </a:custGeom>
          <a:blipFill>
            <a:blip r:embed="rId6"/>
            <a:stretch>
              <a:fillRect/>
            </a:stretch>
          </a:blipFill>
        </p:spPr>
      </p:sp>
      <p:sp>
        <p:nvSpPr>
          <p:cNvPr id="5" name="TextBox 5"/>
          <p:cNvSpPr txBox="1"/>
          <p:nvPr/>
        </p:nvSpPr>
        <p:spPr>
          <a:xfrm>
            <a:off x="4529071" y="415480"/>
            <a:ext cx="8425383" cy="1112139"/>
          </a:xfrm>
          <a:prstGeom prst="rect">
            <a:avLst/>
          </a:prstGeom>
        </p:spPr>
        <p:txBody>
          <a:bodyPr lIns="0" tIns="0" rIns="0" bIns="0" rtlCol="0" anchor="t">
            <a:spAutoFit/>
          </a:bodyPr>
          <a:lstStyle/>
          <a:p>
            <a:pPr marL="0" lvl="0" indent="0" algn="l">
              <a:lnSpc>
                <a:spcPts val="7788"/>
              </a:lnSpc>
              <a:spcBef>
                <a:spcPct val="0"/>
              </a:spcBef>
            </a:pPr>
            <a:r>
              <a:rPr lang="en-US" sz="6600" b="1">
                <a:solidFill>
                  <a:srgbClr val="283C4C"/>
                </a:solidFill>
                <a:latin typeface="Akzidenz-Grotesk Heavy"/>
                <a:ea typeface="Akzidenz-Grotesk Heavy"/>
                <a:cs typeface="Akzidenz-Grotesk Heavy"/>
                <a:sym typeface="Akzidenz-Grotesk Heavy"/>
              </a:rPr>
              <a:t>Sequence diagram</a:t>
            </a:r>
          </a:p>
        </p:txBody>
      </p:sp>
      <p:sp>
        <p:nvSpPr>
          <p:cNvPr id="6" name="TextBox 21">
            <a:extLst>
              <a:ext uri="{FF2B5EF4-FFF2-40B4-BE49-F238E27FC236}">
                <a16:creationId xmlns:a16="http://schemas.microsoft.com/office/drawing/2014/main" id="{65E3A443-1BD8-6971-DEF8-0FE13F9D0839}"/>
              </a:ext>
            </a:extLst>
          </p:cNvPr>
          <p:cNvSpPr txBox="1"/>
          <p:nvPr/>
        </p:nvSpPr>
        <p:spPr>
          <a:xfrm>
            <a:off x="16611599" y="9639300"/>
            <a:ext cx="1548327" cy="445122"/>
          </a:xfrm>
          <a:prstGeom prst="rect">
            <a:avLst/>
          </a:prstGeom>
        </p:spPr>
        <p:txBody>
          <a:bodyPr wrap="square" lIns="0" tIns="0" rIns="0" bIns="0" rtlCol="0" anchor="t">
            <a:spAutoFit/>
          </a:bodyPr>
          <a:lstStyle/>
          <a:p>
            <a:pPr algn="ctr">
              <a:lnSpc>
                <a:spcPts val="3780"/>
              </a:lnSpc>
            </a:pPr>
            <a:r>
              <a:rPr lang="en-US" sz="2700" b="1">
                <a:solidFill>
                  <a:srgbClr val="283C4C"/>
                </a:solidFill>
                <a:latin typeface="Aileron Heavy"/>
                <a:ea typeface="Aileron Heavy"/>
                <a:cs typeface="Aileron Heavy"/>
                <a:sym typeface="Aileron Heavy"/>
              </a:rPr>
              <a:t>1297</a:t>
            </a:r>
            <a:endParaRPr lang="en-US" sz="2700" b="1" dirty="0">
              <a:solidFill>
                <a:srgbClr val="283C4C"/>
              </a:solidFill>
              <a:latin typeface="Aileron Heavy"/>
              <a:ea typeface="Aileron Heavy"/>
              <a:cs typeface="Aileron Heavy"/>
              <a:sym typeface="Aileron Heavy"/>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DF5"/>
        </a:solidFill>
        <a:effectLst/>
      </p:bgPr>
    </p:bg>
    <p:spTree>
      <p:nvGrpSpPr>
        <p:cNvPr id="1" name=""/>
        <p:cNvGrpSpPr/>
        <p:nvPr/>
      </p:nvGrpSpPr>
      <p:grpSpPr>
        <a:xfrm>
          <a:off x="0" y="0"/>
          <a:ext cx="0" cy="0"/>
          <a:chOff x="0" y="0"/>
          <a:chExt cx="0" cy="0"/>
        </a:xfrm>
      </p:grpSpPr>
      <p:sp>
        <p:nvSpPr>
          <p:cNvPr id="2" name="Freeform 2"/>
          <p:cNvSpPr/>
          <p:nvPr/>
        </p:nvSpPr>
        <p:spPr>
          <a:xfrm>
            <a:off x="13441990" y="229681"/>
            <a:ext cx="4518700" cy="1341820"/>
          </a:xfrm>
          <a:custGeom>
            <a:avLst/>
            <a:gdLst/>
            <a:ahLst/>
            <a:cxnLst/>
            <a:rect l="l" t="t" r="r" b="b"/>
            <a:pathLst>
              <a:path w="4518700" h="1341820">
                <a:moveTo>
                  <a:pt x="0" y="0"/>
                </a:moveTo>
                <a:lnTo>
                  <a:pt x="4518699" y="0"/>
                </a:lnTo>
                <a:lnTo>
                  <a:pt x="4518699" y="1341820"/>
                </a:lnTo>
                <a:lnTo>
                  <a:pt x="0" y="13418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57790" y="502188"/>
            <a:ext cx="1341820" cy="1341820"/>
          </a:xfrm>
          <a:custGeom>
            <a:avLst/>
            <a:gdLst/>
            <a:ahLst/>
            <a:cxnLst/>
            <a:rect l="l" t="t" r="r" b="b"/>
            <a:pathLst>
              <a:path w="1341820" h="1341820">
                <a:moveTo>
                  <a:pt x="0" y="0"/>
                </a:moveTo>
                <a:lnTo>
                  <a:pt x="1341820" y="0"/>
                </a:lnTo>
                <a:lnTo>
                  <a:pt x="1341820" y="1341820"/>
                </a:lnTo>
                <a:lnTo>
                  <a:pt x="0" y="13418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5194323" y="1485900"/>
            <a:ext cx="7094880" cy="8214043"/>
          </a:xfrm>
          <a:custGeom>
            <a:avLst/>
            <a:gdLst/>
            <a:ahLst/>
            <a:cxnLst/>
            <a:rect l="l" t="t" r="r" b="b"/>
            <a:pathLst>
              <a:path w="7094880" h="8214043">
                <a:moveTo>
                  <a:pt x="0" y="0"/>
                </a:moveTo>
                <a:lnTo>
                  <a:pt x="7094880" y="0"/>
                </a:lnTo>
                <a:lnTo>
                  <a:pt x="7094880" y="8214043"/>
                </a:lnTo>
                <a:lnTo>
                  <a:pt x="0" y="8214043"/>
                </a:lnTo>
                <a:lnTo>
                  <a:pt x="0" y="0"/>
                </a:lnTo>
                <a:close/>
              </a:path>
            </a:pathLst>
          </a:custGeom>
          <a:blipFill>
            <a:blip r:embed="rId6"/>
            <a:stretch>
              <a:fillRect/>
            </a:stretch>
          </a:blipFill>
        </p:spPr>
      </p:sp>
      <p:sp>
        <p:nvSpPr>
          <p:cNvPr id="5" name="TextBox 5"/>
          <p:cNvSpPr txBox="1"/>
          <p:nvPr/>
        </p:nvSpPr>
        <p:spPr>
          <a:xfrm>
            <a:off x="4684113" y="229681"/>
            <a:ext cx="8115300" cy="1112139"/>
          </a:xfrm>
          <a:prstGeom prst="rect">
            <a:avLst/>
          </a:prstGeom>
        </p:spPr>
        <p:txBody>
          <a:bodyPr lIns="0" tIns="0" rIns="0" bIns="0" rtlCol="0" anchor="t">
            <a:spAutoFit/>
          </a:bodyPr>
          <a:lstStyle/>
          <a:p>
            <a:pPr marL="0" lvl="0" indent="0" algn="l">
              <a:lnSpc>
                <a:spcPts val="7788"/>
              </a:lnSpc>
              <a:spcBef>
                <a:spcPct val="0"/>
              </a:spcBef>
            </a:pPr>
            <a:r>
              <a:rPr lang="en-US" sz="6600" b="1" dirty="0">
                <a:solidFill>
                  <a:srgbClr val="283C4C"/>
                </a:solidFill>
                <a:latin typeface="Akzidenz-Grotesk Heavy"/>
                <a:ea typeface="Akzidenz-Grotesk Heavy"/>
                <a:cs typeface="Akzidenz-Grotesk Heavy"/>
                <a:sym typeface="Akzidenz-Grotesk Heavy"/>
              </a:rPr>
              <a:t>Sequence diagram</a:t>
            </a:r>
          </a:p>
        </p:txBody>
      </p:sp>
      <p:sp>
        <p:nvSpPr>
          <p:cNvPr id="6" name="TextBox 21">
            <a:extLst>
              <a:ext uri="{FF2B5EF4-FFF2-40B4-BE49-F238E27FC236}">
                <a16:creationId xmlns:a16="http://schemas.microsoft.com/office/drawing/2014/main" id="{268AA6AE-8FF0-7720-22F2-8A65A50F7E4D}"/>
              </a:ext>
            </a:extLst>
          </p:cNvPr>
          <p:cNvSpPr txBox="1"/>
          <p:nvPr/>
        </p:nvSpPr>
        <p:spPr>
          <a:xfrm>
            <a:off x="16611599" y="9639300"/>
            <a:ext cx="1548327" cy="445122"/>
          </a:xfrm>
          <a:prstGeom prst="rect">
            <a:avLst/>
          </a:prstGeom>
        </p:spPr>
        <p:txBody>
          <a:bodyPr wrap="square" lIns="0" tIns="0" rIns="0" bIns="0" rtlCol="0" anchor="t">
            <a:spAutoFit/>
          </a:bodyPr>
          <a:lstStyle/>
          <a:p>
            <a:pPr algn="ctr">
              <a:lnSpc>
                <a:spcPts val="3780"/>
              </a:lnSpc>
            </a:pPr>
            <a:r>
              <a:rPr lang="en-US" sz="2700" b="1">
                <a:solidFill>
                  <a:srgbClr val="283C4C"/>
                </a:solidFill>
                <a:latin typeface="Aileron Heavy"/>
                <a:ea typeface="Aileron Heavy"/>
                <a:cs typeface="Aileron Heavy"/>
                <a:sym typeface="Aileron Heavy"/>
              </a:rPr>
              <a:t>1297</a:t>
            </a:r>
            <a:endParaRPr lang="en-US" sz="2700" b="1" dirty="0">
              <a:solidFill>
                <a:srgbClr val="283C4C"/>
              </a:solidFill>
              <a:latin typeface="Aileron Heavy"/>
              <a:ea typeface="Aileron Heavy"/>
              <a:cs typeface="Aileron Heavy"/>
              <a:sym typeface="Aileron Heavy"/>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14"/>
          <p:cNvSpPr/>
          <p:nvPr/>
        </p:nvSpPr>
        <p:spPr>
          <a:xfrm>
            <a:off x="14555625" y="247341"/>
            <a:ext cx="3563889" cy="1058291"/>
          </a:xfrm>
          <a:custGeom>
            <a:avLst/>
            <a:gdLst/>
            <a:ahLst/>
            <a:cxnLst/>
            <a:rect l="l" t="t" r="r" b="b"/>
            <a:pathLst>
              <a:path w="3998861" h="1187455">
                <a:moveTo>
                  <a:pt x="0" y="0"/>
                </a:moveTo>
                <a:lnTo>
                  <a:pt x="3998861" y="0"/>
                </a:lnTo>
                <a:lnTo>
                  <a:pt x="3998861" y="1187455"/>
                </a:lnTo>
                <a:lnTo>
                  <a:pt x="0" y="11874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a:off x="434972" y="324480"/>
            <a:ext cx="1187455" cy="1187455"/>
          </a:xfrm>
          <a:custGeom>
            <a:avLst/>
            <a:gdLst/>
            <a:ahLst/>
            <a:cxnLst/>
            <a:rect l="l" t="t" r="r" b="b"/>
            <a:pathLst>
              <a:path w="1187455" h="1187455">
                <a:moveTo>
                  <a:pt x="0" y="0"/>
                </a:moveTo>
                <a:lnTo>
                  <a:pt x="1187456" y="0"/>
                </a:lnTo>
                <a:lnTo>
                  <a:pt x="1187456" y="1187455"/>
                </a:lnTo>
                <a:lnTo>
                  <a:pt x="0" y="11874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2096436" y="1329892"/>
            <a:ext cx="4115456" cy="8203566"/>
          </a:xfrm>
          <a:custGeom>
            <a:avLst/>
            <a:gdLst/>
            <a:ahLst/>
            <a:cxnLst/>
            <a:rect l="l" t="t" r="r" b="b"/>
            <a:pathLst>
              <a:path w="3373350" h="6724285">
                <a:moveTo>
                  <a:pt x="0" y="0"/>
                </a:moveTo>
                <a:lnTo>
                  <a:pt x="3373350" y="0"/>
                </a:lnTo>
                <a:lnTo>
                  <a:pt x="3373350" y="6724285"/>
                </a:lnTo>
                <a:lnTo>
                  <a:pt x="0" y="6724285"/>
                </a:lnTo>
                <a:lnTo>
                  <a:pt x="0" y="0"/>
                </a:lnTo>
                <a:close/>
              </a:path>
            </a:pathLst>
          </a:custGeom>
          <a:blipFill>
            <a:blip r:embed="rId6"/>
            <a:stretch>
              <a:fillRect/>
            </a:stretch>
          </a:blipFill>
        </p:spPr>
      </p:sp>
      <p:sp>
        <p:nvSpPr>
          <p:cNvPr id="17" name="Freeform 17"/>
          <p:cNvSpPr/>
          <p:nvPr/>
        </p:nvSpPr>
        <p:spPr>
          <a:xfrm>
            <a:off x="7467600" y="1477895"/>
            <a:ext cx="3923373" cy="7952782"/>
          </a:xfrm>
          <a:custGeom>
            <a:avLst/>
            <a:gdLst/>
            <a:ahLst/>
            <a:cxnLst/>
            <a:rect l="l" t="t" r="r" b="b"/>
            <a:pathLst>
              <a:path w="3215903" h="6518722">
                <a:moveTo>
                  <a:pt x="0" y="0"/>
                </a:moveTo>
                <a:lnTo>
                  <a:pt x="3215903" y="0"/>
                </a:lnTo>
                <a:lnTo>
                  <a:pt x="3215903" y="6518722"/>
                </a:lnTo>
                <a:lnTo>
                  <a:pt x="0" y="6518722"/>
                </a:lnTo>
                <a:lnTo>
                  <a:pt x="0" y="0"/>
                </a:lnTo>
                <a:close/>
              </a:path>
            </a:pathLst>
          </a:custGeom>
          <a:blipFill>
            <a:blip r:embed="rId7"/>
            <a:stretch>
              <a:fillRect/>
            </a:stretch>
          </a:blipFill>
        </p:spPr>
      </p:sp>
      <p:sp>
        <p:nvSpPr>
          <p:cNvPr id="18" name="Freeform 18"/>
          <p:cNvSpPr/>
          <p:nvPr/>
        </p:nvSpPr>
        <p:spPr>
          <a:xfrm>
            <a:off x="12633703" y="1477895"/>
            <a:ext cx="3843845" cy="7952781"/>
          </a:xfrm>
          <a:custGeom>
            <a:avLst/>
            <a:gdLst/>
            <a:ahLst/>
            <a:cxnLst/>
            <a:rect l="l" t="t" r="r" b="b"/>
            <a:pathLst>
              <a:path w="3150716" h="6518722">
                <a:moveTo>
                  <a:pt x="0" y="0"/>
                </a:moveTo>
                <a:lnTo>
                  <a:pt x="3150716" y="0"/>
                </a:lnTo>
                <a:lnTo>
                  <a:pt x="3150716" y="6518722"/>
                </a:lnTo>
                <a:lnTo>
                  <a:pt x="0" y="6518722"/>
                </a:lnTo>
                <a:lnTo>
                  <a:pt x="0" y="0"/>
                </a:lnTo>
                <a:close/>
              </a:path>
            </a:pathLst>
          </a:custGeom>
          <a:blipFill>
            <a:blip r:embed="rId8"/>
            <a:stretch>
              <a:fillRect/>
            </a:stretch>
          </a:blipFill>
        </p:spPr>
      </p:sp>
      <p:sp>
        <p:nvSpPr>
          <p:cNvPr id="19" name="TextBox 19"/>
          <p:cNvSpPr txBox="1"/>
          <p:nvPr/>
        </p:nvSpPr>
        <p:spPr>
          <a:xfrm>
            <a:off x="4108434" y="247341"/>
            <a:ext cx="10071131" cy="1058739"/>
          </a:xfrm>
          <a:prstGeom prst="rect">
            <a:avLst/>
          </a:prstGeom>
        </p:spPr>
        <p:txBody>
          <a:bodyPr lIns="0" tIns="0" rIns="0" bIns="0" rtlCol="0" anchor="t">
            <a:spAutoFit/>
          </a:bodyPr>
          <a:lstStyle/>
          <a:p>
            <a:pPr marL="0" lvl="0" indent="0" algn="r">
              <a:lnSpc>
                <a:spcPts val="7331"/>
              </a:lnSpc>
              <a:spcBef>
                <a:spcPct val="0"/>
              </a:spcBef>
            </a:pPr>
            <a:r>
              <a:rPr lang="en-US" sz="6213" b="1">
                <a:solidFill>
                  <a:srgbClr val="283C4C"/>
                </a:solidFill>
                <a:latin typeface="Akzidenz-Grotesk Heavy"/>
                <a:ea typeface="Akzidenz-Grotesk Heavy"/>
                <a:cs typeface="Akzidenz-Grotesk Heavy"/>
                <a:sym typeface="Akzidenz-Grotesk Heavy"/>
              </a:rPr>
              <a:t>Interfaces of the system</a:t>
            </a:r>
          </a:p>
        </p:txBody>
      </p:sp>
      <p:sp>
        <p:nvSpPr>
          <p:cNvPr id="21" name="TextBox 20">
            <a:extLst>
              <a:ext uri="{FF2B5EF4-FFF2-40B4-BE49-F238E27FC236}">
                <a16:creationId xmlns:a16="http://schemas.microsoft.com/office/drawing/2014/main" id="{B289BB52-750A-38E1-932A-63D147C44A01}"/>
              </a:ext>
            </a:extLst>
          </p:cNvPr>
          <p:cNvSpPr txBox="1"/>
          <p:nvPr/>
        </p:nvSpPr>
        <p:spPr>
          <a:xfrm>
            <a:off x="3048000" y="9642674"/>
            <a:ext cx="1905000" cy="646331"/>
          </a:xfrm>
          <a:prstGeom prst="rect">
            <a:avLst/>
          </a:prstGeom>
          <a:noFill/>
        </p:spPr>
        <p:txBody>
          <a:bodyPr wrap="square">
            <a:spAutoFit/>
          </a:bodyPr>
          <a:lstStyle/>
          <a:p>
            <a:r>
              <a:rPr lang="en-US" sz="1800" b="1" i="1" dirty="0">
                <a:solidFill>
                  <a:srgbClr val="000000"/>
                </a:solidFill>
                <a:effectLst/>
                <a:latin typeface="TimesNewRomanPS-ItalicMT"/>
              </a:rPr>
              <a:t>Startup interface</a:t>
            </a:r>
            <a:r>
              <a:rPr lang="en-US" b="1" dirty="0"/>
              <a:t> </a:t>
            </a:r>
            <a:br>
              <a:rPr lang="en-US" b="1" dirty="0"/>
            </a:br>
            <a:endParaRPr lang="en-US" b="1" dirty="0"/>
          </a:p>
        </p:txBody>
      </p:sp>
      <p:sp>
        <p:nvSpPr>
          <p:cNvPr id="22" name="TextBox 21">
            <a:extLst>
              <a:ext uri="{FF2B5EF4-FFF2-40B4-BE49-F238E27FC236}">
                <a16:creationId xmlns:a16="http://schemas.microsoft.com/office/drawing/2014/main" id="{AD30096A-F0D8-F06E-9ACE-8E3A87DF6A88}"/>
              </a:ext>
            </a:extLst>
          </p:cNvPr>
          <p:cNvSpPr txBox="1"/>
          <p:nvPr/>
        </p:nvSpPr>
        <p:spPr>
          <a:xfrm>
            <a:off x="8476786" y="9602492"/>
            <a:ext cx="1905000" cy="646331"/>
          </a:xfrm>
          <a:prstGeom prst="rect">
            <a:avLst/>
          </a:prstGeom>
          <a:noFill/>
        </p:spPr>
        <p:txBody>
          <a:bodyPr wrap="square">
            <a:spAutoFit/>
          </a:bodyPr>
          <a:lstStyle/>
          <a:p>
            <a:r>
              <a:rPr lang="en-US" sz="1800" b="1" i="1" dirty="0">
                <a:solidFill>
                  <a:srgbClr val="000000"/>
                </a:solidFill>
                <a:effectLst/>
                <a:latin typeface="TimesNewRomanPS-ItalicMT"/>
              </a:rPr>
              <a:t>Startup interface</a:t>
            </a:r>
            <a:r>
              <a:rPr lang="en-US" b="1" dirty="0"/>
              <a:t> </a:t>
            </a:r>
            <a:br>
              <a:rPr lang="en-US" b="1" dirty="0"/>
            </a:br>
            <a:endParaRPr lang="en-US" b="1" dirty="0"/>
          </a:p>
        </p:txBody>
      </p:sp>
      <p:sp>
        <p:nvSpPr>
          <p:cNvPr id="23" name="TextBox 22">
            <a:extLst>
              <a:ext uri="{FF2B5EF4-FFF2-40B4-BE49-F238E27FC236}">
                <a16:creationId xmlns:a16="http://schemas.microsoft.com/office/drawing/2014/main" id="{46900207-EBED-538D-A695-47E6AE12E313}"/>
              </a:ext>
            </a:extLst>
          </p:cNvPr>
          <p:cNvSpPr txBox="1"/>
          <p:nvPr/>
        </p:nvSpPr>
        <p:spPr>
          <a:xfrm>
            <a:off x="13805309" y="9642674"/>
            <a:ext cx="1905000" cy="646331"/>
          </a:xfrm>
          <a:prstGeom prst="rect">
            <a:avLst/>
          </a:prstGeom>
          <a:noFill/>
        </p:spPr>
        <p:txBody>
          <a:bodyPr wrap="square">
            <a:spAutoFit/>
          </a:bodyPr>
          <a:lstStyle/>
          <a:p>
            <a:r>
              <a:rPr lang="en-US" sz="1800" b="1" i="1" dirty="0">
                <a:solidFill>
                  <a:srgbClr val="000000"/>
                </a:solidFill>
                <a:effectLst/>
                <a:latin typeface="TimesNewRomanPS-ItalicMT"/>
              </a:rPr>
              <a:t>Startup interface</a:t>
            </a:r>
            <a:r>
              <a:rPr lang="en-US" b="1" dirty="0"/>
              <a:t> </a:t>
            </a:r>
            <a:br>
              <a:rPr lang="en-US" b="1" dirty="0"/>
            </a:br>
            <a:endParaRPr lang="en-US" b="1" dirty="0"/>
          </a:p>
        </p:txBody>
      </p:sp>
      <p:sp>
        <p:nvSpPr>
          <p:cNvPr id="2" name="TextBox 21">
            <a:extLst>
              <a:ext uri="{FF2B5EF4-FFF2-40B4-BE49-F238E27FC236}">
                <a16:creationId xmlns:a16="http://schemas.microsoft.com/office/drawing/2014/main" id="{9E0FC0E0-3162-0D9E-3DBF-F72C2F8431CB}"/>
              </a:ext>
            </a:extLst>
          </p:cNvPr>
          <p:cNvSpPr txBox="1"/>
          <p:nvPr/>
        </p:nvSpPr>
        <p:spPr>
          <a:xfrm>
            <a:off x="16611599" y="9639300"/>
            <a:ext cx="1548327" cy="445122"/>
          </a:xfrm>
          <a:prstGeom prst="rect">
            <a:avLst/>
          </a:prstGeom>
        </p:spPr>
        <p:txBody>
          <a:bodyPr wrap="square" lIns="0" tIns="0" rIns="0" bIns="0" rtlCol="0" anchor="t">
            <a:spAutoFit/>
          </a:bodyPr>
          <a:lstStyle/>
          <a:p>
            <a:pPr algn="ctr">
              <a:lnSpc>
                <a:spcPts val="3780"/>
              </a:lnSpc>
            </a:pPr>
            <a:r>
              <a:rPr lang="en-US" sz="2700" b="1">
                <a:solidFill>
                  <a:srgbClr val="283C4C"/>
                </a:solidFill>
                <a:latin typeface="Aileron Heavy"/>
                <a:ea typeface="Aileron Heavy"/>
                <a:cs typeface="Aileron Heavy"/>
                <a:sym typeface="Aileron Heavy"/>
              </a:rPr>
              <a:t>1348</a:t>
            </a:r>
            <a:endParaRPr lang="en-US" sz="2700" b="1" dirty="0">
              <a:solidFill>
                <a:srgbClr val="283C4C"/>
              </a:solidFill>
              <a:latin typeface="Aileron Heavy"/>
              <a:ea typeface="Aileron Heavy"/>
              <a:cs typeface="Aileron Heavy"/>
              <a:sym typeface="Aileron Heavy"/>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DF5"/>
        </a:solidFill>
        <a:effectLst/>
      </p:bgPr>
    </p:bg>
    <p:spTree>
      <p:nvGrpSpPr>
        <p:cNvPr id="1" name=""/>
        <p:cNvGrpSpPr/>
        <p:nvPr/>
      </p:nvGrpSpPr>
      <p:grpSpPr>
        <a:xfrm>
          <a:off x="0" y="0"/>
          <a:ext cx="0" cy="0"/>
          <a:chOff x="0" y="0"/>
          <a:chExt cx="0" cy="0"/>
        </a:xfrm>
      </p:grpSpPr>
      <p:sp>
        <p:nvSpPr>
          <p:cNvPr id="2" name="Freeform 2"/>
          <p:cNvSpPr/>
          <p:nvPr/>
        </p:nvSpPr>
        <p:spPr>
          <a:xfrm>
            <a:off x="14465971" y="230215"/>
            <a:ext cx="3464239" cy="1028700"/>
          </a:xfrm>
          <a:custGeom>
            <a:avLst/>
            <a:gdLst/>
            <a:ahLst/>
            <a:cxnLst/>
            <a:rect l="l" t="t" r="r" b="b"/>
            <a:pathLst>
              <a:path w="3464239" h="1028700">
                <a:moveTo>
                  <a:pt x="0" y="0"/>
                </a:moveTo>
                <a:lnTo>
                  <a:pt x="3464239" y="0"/>
                </a:lnTo>
                <a:lnTo>
                  <a:pt x="3464239" y="1028700"/>
                </a:lnTo>
                <a:lnTo>
                  <a:pt x="0" y="10287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57790" y="357790"/>
            <a:ext cx="1341820" cy="1341820"/>
          </a:xfrm>
          <a:custGeom>
            <a:avLst/>
            <a:gdLst/>
            <a:ahLst/>
            <a:cxnLst/>
            <a:rect l="l" t="t" r="r" b="b"/>
            <a:pathLst>
              <a:path w="1341820" h="1341820">
                <a:moveTo>
                  <a:pt x="0" y="0"/>
                </a:moveTo>
                <a:lnTo>
                  <a:pt x="1341820" y="0"/>
                </a:lnTo>
                <a:lnTo>
                  <a:pt x="1341820" y="1341820"/>
                </a:lnTo>
                <a:lnTo>
                  <a:pt x="0" y="13418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2801600" y="1638300"/>
            <a:ext cx="3886200" cy="7904135"/>
          </a:xfrm>
          <a:custGeom>
            <a:avLst/>
            <a:gdLst/>
            <a:ahLst/>
            <a:cxnLst/>
            <a:rect l="l" t="t" r="r" b="b"/>
            <a:pathLst>
              <a:path w="2935580" h="5970671">
                <a:moveTo>
                  <a:pt x="0" y="0"/>
                </a:moveTo>
                <a:lnTo>
                  <a:pt x="2935580" y="0"/>
                </a:lnTo>
                <a:lnTo>
                  <a:pt x="2935580" y="5970671"/>
                </a:lnTo>
                <a:lnTo>
                  <a:pt x="0" y="5970671"/>
                </a:lnTo>
                <a:lnTo>
                  <a:pt x="0" y="0"/>
                </a:lnTo>
                <a:close/>
              </a:path>
            </a:pathLst>
          </a:custGeom>
          <a:blipFill>
            <a:blip r:embed="rId6"/>
            <a:stretch>
              <a:fillRect/>
            </a:stretch>
          </a:blipFill>
        </p:spPr>
      </p:sp>
      <p:sp>
        <p:nvSpPr>
          <p:cNvPr id="5" name="Freeform 5"/>
          <p:cNvSpPr/>
          <p:nvPr/>
        </p:nvSpPr>
        <p:spPr>
          <a:xfrm>
            <a:off x="1630557" y="1638300"/>
            <a:ext cx="3859853" cy="7904135"/>
          </a:xfrm>
          <a:custGeom>
            <a:avLst/>
            <a:gdLst/>
            <a:ahLst/>
            <a:cxnLst/>
            <a:rect l="l" t="t" r="r" b="b"/>
            <a:pathLst>
              <a:path w="2915678" h="5970671">
                <a:moveTo>
                  <a:pt x="0" y="0"/>
                </a:moveTo>
                <a:lnTo>
                  <a:pt x="2915677" y="0"/>
                </a:lnTo>
                <a:lnTo>
                  <a:pt x="2915677" y="5970671"/>
                </a:lnTo>
                <a:lnTo>
                  <a:pt x="0" y="5970671"/>
                </a:lnTo>
                <a:lnTo>
                  <a:pt x="0" y="0"/>
                </a:lnTo>
                <a:close/>
              </a:path>
            </a:pathLst>
          </a:custGeom>
          <a:blipFill>
            <a:blip r:embed="rId7"/>
            <a:stretch>
              <a:fillRect/>
            </a:stretch>
          </a:blipFill>
        </p:spPr>
      </p:sp>
      <p:sp>
        <p:nvSpPr>
          <p:cNvPr id="6" name="Freeform 6"/>
          <p:cNvSpPr/>
          <p:nvPr/>
        </p:nvSpPr>
        <p:spPr>
          <a:xfrm>
            <a:off x="7295165" y="1638301"/>
            <a:ext cx="3873027" cy="7904136"/>
          </a:xfrm>
          <a:custGeom>
            <a:avLst/>
            <a:gdLst/>
            <a:ahLst/>
            <a:cxnLst/>
            <a:rect l="l" t="t" r="r" b="b"/>
            <a:pathLst>
              <a:path w="2925629" h="5970671">
                <a:moveTo>
                  <a:pt x="0" y="0"/>
                </a:moveTo>
                <a:lnTo>
                  <a:pt x="2925628" y="0"/>
                </a:lnTo>
                <a:lnTo>
                  <a:pt x="2925628" y="5970671"/>
                </a:lnTo>
                <a:lnTo>
                  <a:pt x="0" y="5970671"/>
                </a:lnTo>
                <a:lnTo>
                  <a:pt x="0" y="0"/>
                </a:lnTo>
                <a:close/>
              </a:path>
            </a:pathLst>
          </a:custGeom>
          <a:blipFill>
            <a:blip r:embed="rId8"/>
            <a:stretch>
              <a:fillRect/>
            </a:stretch>
          </a:blipFill>
        </p:spPr>
      </p:sp>
      <p:sp>
        <p:nvSpPr>
          <p:cNvPr id="7" name="TextBox 7"/>
          <p:cNvSpPr txBox="1"/>
          <p:nvPr/>
        </p:nvSpPr>
        <p:spPr>
          <a:xfrm>
            <a:off x="3405722" y="243490"/>
            <a:ext cx="10990650" cy="1112139"/>
          </a:xfrm>
          <a:prstGeom prst="rect">
            <a:avLst/>
          </a:prstGeom>
        </p:spPr>
        <p:txBody>
          <a:bodyPr lIns="0" tIns="0" rIns="0" bIns="0" rtlCol="0" anchor="t">
            <a:spAutoFit/>
          </a:bodyPr>
          <a:lstStyle/>
          <a:p>
            <a:pPr marL="0" lvl="0" indent="0" algn="l">
              <a:lnSpc>
                <a:spcPts val="7788"/>
              </a:lnSpc>
              <a:spcBef>
                <a:spcPct val="0"/>
              </a:spcBef>
            </a:pPr>
            <a:r>
              <a:rPr lang="en-US" sz="6600" b="1" dirty="0">
                <a:solidFill>
                  <a:srgbClr val="283C4C"/>
                </a:solidFill>
                <a:latin typeface="Akzidenz-Grotesk Heavy"/>
                <a:ea typeface="Akzidenz-Grotesk Heavy"/>
                <a:cs typeface="Akzidenz-Grotesk Heavy"/>
                <a:sym typeface="Akzidenz-Grotesk Heavy"/>
              </a:rPr>
              <a:t>Interfaces of the system</a:t>
            </a:r>
          </a:p>
        </p:txBody>
      </p:sp>
      <p:sp>
        <p:nvSpPr>
          <p:cNvPr id="9" name="TextBox 8">
            <a:extLst>
              <a:ext uri="{FF2B5EF4-FFF2-40B4-BE49-F238E27FC236}">
                <a16:creationId xmlns:a16="http://schemas.microsoft.com/office/drawing/2014/main" id="{5EE6B8FD-8A54-408B-6D59-B664A5C50145}"/>
              </a:ext>
            </a:extLst>
          </p:cNvPr>
          <p:cNvSpPr txBox="1"/>
          <p:nvPr/>
        </p:nvSpPr>
        <p:spPr>
          <a:xfrm>
            <a:off x="2607983" y="9659791"/>
            <a:ext cx="1905000" cy="646331"/>
          </a:xfrm>
          <a:prstGeom prst="rect">
            <a:avLst/>
          </a:prstGeom>
          <a:noFill/>
        </p:spPr>
        <p:txBody>
          <a:bodyPr wrap="square">
            <a:spAutoFit/>
          </a:bodyPr>
          <a:lstStyle/>
          <a:p>
            <a:r>
              <a:rPr lang="en-US" sz="1800" b="1" i="1" dirty="0">
                <a:solidFill>
                  <a:srgbClr val="000000"/>
                </a:solidFill>
                <a:effectLst/>
                <a:latin typeface="TimesNewRomanPS-ItalicMT"/>
              </a:rPr>
              <a:t>Startup interface</a:t>
            </a:r>
            <a:r>
              <a:rPr lang="en-US" b="1" dirty="0"/>
              <a:t> </a:t>
            </a:r>
            <a:br>
              <a:rPr lang="en-US" b="1" dirty="0"/>
            </a:br>
            <a:endParaRPr lang="en-US" b="1" dirty="0"/>
          </a:p>
        </p:txBody>
      </p:sp>
      <p:sp>
        <p:nvSpPr>
          <p:cNvPr id="10" name="TextBox 9">
            <a:extLst>
              <a:ext uri="{FF2B5EF4-FFF2-40B4-BE49-F238E27FC236}">
                <a16:creationId xmlns:a16="http://schemas.microsoft.com/office/drawing/2014/main" id="{C36A66AB-F899-0895-714D-20E35028D0CB}"/>
              </a:ext>
            </a:extLst>
          </p:cNvPr>
          <p:cNvSpPr txBox="1"/>
          <p:nvPr/>
        </p:nvSpPr>
        <p:spPr>
          <a:xfrm>
            <a:off x="8191500" y="9671823"/>
            <a:ext cx="1905000" cy="646331"/>
          </a:xfrm>
          <a:prstGeom prst="rect">
            <a:avLst/>
          </a:prstGeom>
          <a:noFill/>
        </p:spPr>
        <p:txBody>
          <a:bodyPr wrap="square">
            <a:spAutoFit/>
          </a:bodyPr>
          <a:lstStyle/>
          <a:p>
            <a:r>
              <a:rPr lang="en-US" sz="1800" b="1" i="1" dirty="0">
                <a:solidFill>
                  <a:srgbClr val="000000"/>
                </a:solidFill>
                <a:effectLst/>
                <a:latin typeface="TimesNewRomanPS-ItalicMT"/>
              </a:rPr>
              <a:t>Startup interface</a:t>
            </a:r>
            <a:r>
              <a:rPr lang="en-US" b="1" dirty="0"/>
              <a:t> </a:t>
            </a:r>
            <a:br>
              <a:rPr lang="en-US" b="1" dirty="0"/>
            </a:br>
            <a:endParaRPr lang="en-US" b="1" dirty="0"/>
          </a:p>
        </p:txBody>
      </p:sp>
      <p:sp>
        <p:nvSpPr>
          <p:cNvPr id="11" name="TextBox 10">
            <a:extLst>
              <a:ext uri="{FF2B5EF4-FFF2-40B4-BE49-F238E27FC236}">
                <a16:creationId xmlns:a16="http://schemas.microsoft.com/office/drawing/2014/main" id="{3B7C909C-0805-7AC2-FCAF-C366084BA83F}"/>
              </a:ext>
            </a:extLst>
          </p:cNvPr>
          <p:cNvSpPr txBox="1"/>
          <p:nvPr/>
        </p:nvSpPr>
        <p:spPr>
          <a:xfrm>
            <a:off x="13871261" y="9666882"/>
            <a:ext cx="1905000" cy="646331"/>
          </a:xfrm>
          <a:prstGeom prst="rect">
            <a:avLst/>
          </a:prstGeom>
          <a:noFill/>
        </p:spPr>
        <p:txBody>
          <a:bodyPr wrap="square">
            <a:spAutoFit/>
          </a:bodyPr>
          <a:lstStyle/>
          <a:p>
            <a:r>
              <a:rPr lang="en-US" sz="1800" b="1" i="1" dirty="0">
                <a:solidFill>
                  <a:srgbClr val="000000"/>
                </a:solidFill>
                <a:effectLst/>
                <a:latin typeface="TimesNewRomanPS-ItalicMT"/>
              </a:rPr>
              <a:t>Startup interface</a:t>
            </a:r>
            <a:r>
              <a:rPr lang="en-US" b="1" dirty="0"/>
              <a:t> </a:t>
            </a:r>
            <a:br>
              <a:rPr lang="en-US" b="1" dirty="0"/>
            </a:br>
            <a:endParaRPr lang="en-US" b="1" dirty="0"/>
          </a:p>
        </p:txBody>
      </p:sp>
      <p:sp>
        <p:nvSpPr>
          <p:cNvPr id="8" name="TextBox 21">
            <a:extLst>
              <a:ext uri="{FF2B5EF4-FFF2-40B4-BE49-F238E27FC236}">
                <a16:creationId xmlns:a16="http://schemas.microsoft.com/office/drawing/2014/main" id="{29C66930-6BDC-D082-5398-C26B87FF8E8C}"/>
              </a:ext>
            </a:extLst>
          </p:cNvPr>
          <p:cNvSpPr txBox="1"/>
          <p:nvPr/>
        </p:nvSpPr>
        <p:spPr>
          <a:xfrm>
            <a:off x="16611599" y="9639300"/>
            <a:ext cx="1548327" cy="445122"/>
          </a:xfrm>
          <a:prstGeom prst="rect">
            <a:avLst/>
          </a:prstGeom>
        </p:spPr>
        <p:txBody>
          <a:bodyPr wrap="square" lIns="0" tIns="0" rIns="0" bIns="0" rtlCol="0" anchor="t">
            <a:spAutoFit/>
          </a:bodyPr>
          <a:lstStyle/>
          <a:p>
            <a:pPr algn="ctr">
              <a:lnSpc>
                <a:spcPts val="3780"/>
              </a:lnSpc>
            </a:pPr>
            <a:r>
              <a:rPr lang="en-US" sz="2700" b="1">
                <a:solidFill>
                  <a:srgbClr val="283C4C"/>
                </a:solidFill>
                <a:latin typeface="Aileron Heavy"/>
                <a:ea typeface="Aileron Heavy"/>
                <a:cs typeface="Aileron Heavy"/>
                <a:sym typeface="Aileron Heavy"/>
              </a:rPr>
              <a:t>1348</a:t>
            </a:r>
            <a:endParaRPr lang="en-US" sz="2700" b="1" dirty="0">
              <a:solidFill>
                <a:srgbClr val="283C4C"/>
              </a:solidFill>
              <a:latin typeface="Aileron Heavy"/>
              <a:ea typeface="Aileron Heavy"/>
              <a:cs typeface="Aileron Heavy"/>
              <a:sym typeface="Aileron Heavy"/>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DF5"/>
        </a:solidFill>
        <a:effectLst/>
      </p:bgPr>
    </p:bg>
    <p:spTree>
      <p:nvGrpSpPr>
        <p:cNvPr id="1" name=""/>
        <p:cNvGrpSpPr/>
        <p:nvPr/>
      </p:nvGrpSpPr>
      <p:grpSpPr>
        <a:xfrm>
          <a:off x="0" y="0"/>
          <a:ext cx="0" cy="0"/>
          <a:chOff x="0" y="0"/>
          <a:chExt cx="0" cy="0"/>
        </a:xfrm>
      </p:grpSpPr>
      <p:sp>
        <p:nvSpPr>
          <p:cNvPr id="2" name="Freeform 2"/>
          <p:cNvSpPr/>
          <p:nvPr/>
        </p:nvSpPr>
        <p:spPr>
          <a:xfrm>
            <a:off x="13531433" y="230500"/>
            <a:ext cx="4518700" cy="1341820"/>
          </a:xfrm>
          <a:custGeom>
            <a:avLst/>
            <a:gdLst/>
            <a:ahLst/>
            <a:cxnLst/>
            <a:rect l="l" t="t" r="r" b="b"/>
            <a:pathLst>
              <a:path w="4518700" h="1341820">
                <a:moveTo>
                  <a:pt x="0" y="0"/>
                </a:moveTo>
                <a:lnTo>
                  <a:pt x="4518700" y="0"/>
                </a:lnTo>
                <a:lnTo>
                  <a:pt x="4518700" y="1341820"/>
                </a:lnTo>
                <a:lnTo>
                  <a:pt x="0" y="13418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57790" y="505172"/>
            <a:ext cx="1341820" cy="1341820"/>
          </a:xfrm>
          <a:custGeom>
            <a:avLst/>
            <a:gdLst/>
            <a:ahLst/>
            <a:cxnLst/>
            <a:rect l="l" t="t" r="r" b="b"/>
            <a:pathLst>
              <a:path w="1341820" h="1341820">
                <a:moveTo>
                  <a:pt x="0" y="0"/>
                </a:moveTo>
                <a:lnTo>
                  <a:pt x="1341820" y="0"/>
                </a:lnTo>
                <a:lnTo>
                  <a:pt x="1341820" y="1341820"/>
                </a:lnTo>
                <a:lnTo>
                  <a:pt x="0" y="13418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699610" y="1880329"/>
            <a:ext cx="3725496" cy="7450992"/>
          </a:xfrm>
          <a:custGeom>
            <a:avLst/>
            <a:gdLst/>
            <a:ahLst/>
            <a:cxnLst/>
            <a:rect l="l" t="t" r="r" b="b"/>
            <a:pathLst>
              <a:path w="2985335" h="5970671">
                <a:moveTo>
                  <a:pt x="0" y="0"/>
                </a:moveTo>
                <a:lnTo>
                  <a:pt x="2985335" y="0"/>
                </a:lnTo>
                <a:lnTo>
                  <a:pt x="2985335" y="5970671"/>
                </a:lnTo>
                <a:lnTo>
                  <a:pt x="0" y="5970671"/>
                </a:lnTo>
                <a:lnTo>
                  <a:pt x="0" y="0"/>
                </a:lnTo>
                <a:close/>
              </a:path>
            </a:pathLst>
          </a:custGeom>
          <a:blipFill>
            <a:blip r:embed="rId6"/>
            <a:stretch>
              <a:fillRect/>
            </a:stretch>
          </a:blipFill>
        </p:spPr>
      </p:sp>
      <p:sp>
        <p:nvSpPr>
          <p:cNvPr id="5" name="Freeform 5"/>
          <p:cNvSpPr/>
          <p:nvPr/>
        </p:nvSpPr>
        <p:spPr>
          <a:xfrm>
            <a:off x="7224716" y="1880329"/>
            <a:ext cx="3688241" cy="7450991"/>
          </a:xfrm>
          <a:custGeom>
            <a:avLst/>
            <a:gdLst/>
            <a:ahLst/>
            <a:cxnLst/>
            <a:rect l="l" t="t" r="r" b="b"/>
            <a:pathLst>
              <a:path w="2955482" h="5970671">
                <a:moveTo>
                  <a:pt x="0" y="0"/>
                </a:moveTo>
                <a:lnTo>
                  <a:pt x="2955482" y="0"/>
                </a:lnTo>
                <a:lnTo>
                  <a:pt x="2955482" y="5970671"/>
                </a:lnTo>
                <a:lnTo>
                  <a:pt x="0" y="5970671"/>
                </a:lnTo>
                <a:lnTo>
                  <a:pt x="0" y="0"/>
                </a:lnTo>
                <a:close/>
              </a:path>
            </a:pathLst>
          </a:custGeom>
          <a:blipFill>
            <a:blip r:embed="rId7"/>
            <a:stretch>
              <a:fillRect/>
            </a:stretch>
          </a:blipFill>
        </p:spPr>
      </p:sp>
      <p:sp>
        <p:nvSpPr>
          <p:cNvPr id="7" name="TextBox 7"/>
          <p:cNvSpPr txBox="1"/>
          <p:nvPr/>
        </p:nvSpPr>
        <p:spPr>
          <a:xfrm>
            <a:off x="2928599" y="41448"/>
            <a:ext cx="10375471" cy="1112139"/>
          </a:xfrm>
          <a:prstGeom prst="rect">
            <a:avLst/>
          </a:prstGeom>
        </p:spPr>
        <p:txBody>
          <a:bodyPr lIns="0" tIns="0" rIns="0" bIns="0" rtlCol="0" anchor="t">
            <a:spAutoFit/>
          </a:bodyPr>
          <a:lstStyle/>
          <a:p>
            <a:pPr marL="0" lvl="0" indent="0" algn="l">
              <a:lnSpc>
                <a:spcPts val="7788"/>
              </a:lnSpc>
              <a:spcBef>
                <a:spcPct val="0"/>
              </a:spcBef>
            </a:pPr>
            <a:r>
              <a:rPr lang="en-US" sz="6600" b="1" dirty="0">
                <a:solidFill>
                  <a:srgbClr val="283C4C"/>
                </a:solidFill>
                <a:latin typeface="Akzidenz-Grotesk Heavy"/>
                <a:ea typeface="Akzidenz-Grotesk Heavy"/>
                <a:cs typeface="Akzidenz-Grotesk Heavy"/>
                <a:sym typeface="Akzidenz-Grotesk Heavy"/>
              </a:rPr>
              <a:t>Interfaces of the system</a:t>
            </a:r>
          </a:p>
        </p:txBody>
      </p:sp>
      <p:sp>
        <p:nvSpPr>
          <p:cNvPr id="8" name="Freeform 6"/>
          <p:cNvSpPr/>
          <p:nvPr/>
        </p:nvSpPr>
        <p:spPr>
          <a:xfrm>
            <a:off x="12862896" y="1846992"/>
            <a:ext cx="3725496" cy="7450992"/>
          </a:xfrm>
          <a:custGeom>
            <a:avLst/>
            <a:gdLst/>
            <a:ahLst/>
            <a:cxnLst/>
            <a:rect l="l" t="t" r="r" b="b"/>
            <a:pathLst>
              <a:path w="2985335" h="5970671">
                <a:moveTo>
                  <a:pt x="0" y="0"/>
                </a:moveTo>
                <a:lnTo>
                  <a:pt x="2985336" y="0"/>
                </a:lnTo>
                <a:lnTo>
                  <a:pt x="2985336" y="5970671"/>
                </a:lnTo>
                <a:lnTo>
                  <a:pt x="0" y="5970671"/>
                </a:lnTo>
                <a:lnTo>
                  <a:pt x="0" y="0"/>
                </a:lnTo>
                <a:close/>
              </a:path>
            </a:pathLst>
          </a:custGeom>
          <a:blipFill>
            <a:blip r:embed="rId8"/>
            <a:stretch>
              <a:fillRect/>
            </a:stretch>
          </a:blipFill>
        </p:spPr>
      </p:sp>
      <p:sp>
        <p:nvSpPr>
          <p:cNvPr id="14" name="TextBox 13">
            <a:extLst>
              <a:ext uri="{FF2B5EF4-FFF2-40B4-BE49-F238E27FC236}">
                <a16:creationId xmlns:a16="http://schemas.microsoft.com/office/drawing/2014/main" id="{E2A027F7-95A7-CE38-274A-4B8B425FE5A0}"/>
              </a:ext>
            </a:extLst>
          </p:cNvPr>
          <p:cNvSpPr txBox="1"/>
          <p:nvPr/>
        </p:nvSpPr>
        <p:spPr>
          <a:xfrm>
            <a:off x="2666999" y="9532952"/>
            <a:ext cx="2087979" cy="646331"/>
          </a:xfrm>
          <a:prstGeom prst="rect">
            <a:avLst/>
          </a:prstGeom>
          <a:noFill/>
        </p:spPr>
        <p:txBody>
          <a:bodyPr wrap="square">
            <a:spAutoFit/>
          </a:bodyPr>
          <a:lstStyle/>
          <a:p>
            <a:r>
              <a:rPr lang="en-US" sz="1800" b="1" i="1" dirty="0">
                <a:solidFill>
                  <a:srgbClr val="000000"/>
                </a:solidFill>
                <a:effectLst/>
                <a:latin typeface="TimesNewRomanPS-ItalicMT"/>
              </a:rPr>
              <a:t>Signup interface</a:t>
            </a:r>
            <a:r>
              <a:rPr lang="en-US" b="1" dirty="0"/>
              <a:t> </a:t>
            </a:r>
            <a:br>
              <a:rPr lang="en-US" b="1" dirty="0"/>
            </a:br>
            <a:endParaRPr lang="en-US" b="1" dirty="0"/>
          </a:p>
        </p:txBody>
      </p:sp>
      <p:sp>
        <p:nvSpPr>
          <p:cNvPr id="16" name="TextBox 15">
            <a:extLst>
              <a:ext uri="{FF2B5EF4-FFF2-40B4-BE49-F238E27FC236}">
                <a16:creationId xmlns:a16="http://schemas.microsoft.com/office/drawing/2014/main" id="{6031ECDC-201C-8AA0-D980-A94EA936E011}"/>
              </a:ext>
            </a:extLst>
          </p:cNvPr>
          <p:cNvSpPr txBox="1"/>
          <p:nvPr/>
        </p:nvSpPr>
        <p:spPr>
          <a:xfrm>
            <a:off x="8116335" y="9532951"/>
            <a:ext cx="2087979" cy="646331"/>
          </a:xfrm>
          <a:prstGeom prst="rect">
            <a:avLst/>
          </a:prstGeom>
          <a:noFill/>
        </p:spPr>
        <p:txBody>
          <a:bodyPr wrap="square">
            <a:spAutoFit/>
          </a:bodyPr>
          <a:lstStyle/>
          <a:p>
            <a:r>
              <a:rPr lang="en-US" sz="1800" b="1" i="1" dirty="0">
                <a:solidFill>
                  <a:srgbClr val="000000"/>
                </a:solidFill>
                <a:effectLst/>
                <a:latin typeface="TimesNewRomanPS-ItalicMT"/>
              </a:rPr>
              <a:t>Sign in interface</a:t>
            </a:r>
            <a:br>
              <a:rPr lang="en-US" b="1" dirty="0"/>
            </a:br>
            <a:endParaRPr lang="en-US" b="1" dirty="0"/>
          </a:p>
        </p:txBody>
      </p:sp>
      <p:sp>
        <p:nvSpPr>
          <p:cNvPr id="18" name="TextBox 17">
            <a:extLst>
              <a:ext uri="{FF2B5EF4-FFF2-40B4-BE49-F238E27FC236}">
                <a16:creationId xmlns:a16="http://schemas.microsoft.com/office/drawing/2014/main" id="{5126C73C-0BEB-9D3F-5D33-0CB4F87D50CD}"/>
              </a:ext>
            </a:extLst>
          </p:cNvPr>
          <p:cNvSpPr txBox="1"/>
          <p:nvPr/>
        </p:nvSpPr>
        <p:spPr>
          <a:xfrm>
            <a:off x="13399286" y="9534956"/>
            <a:ext cx="2907514" cy="646331"/>
          </a:xfrm>
          <a:prstGeom prst="rect">
            <a:avLst/>
          </a:prstGeom>
          <a:noFill/>
        </p:spPr>
        <p:txBody>
          <a:bodyPr wrap="square">
            <a:spAutoFit/>
          </a:bodyPr>
          <a:lstStyle/>
          <a:p>
            <a:r>
              <a:rPr lang="en-US" sz="1800" b="1" i="1" dirty="0">
                <a:solidFill>
                  <a:srgbClr val="000000"/>
                </a:solidFill>
                <a:effectLst/>
                <a:latin typeface="TimesNewRomanPS-ItalicMT"/>
              </a:rPr>
              <a:t>connect camara interface</a:t>
            </a:r>
            <a:r>
              <a:rPr lang="en-US" b="1" dirty="0">
                <a:latin typeface="TimesNewRomanPS-ItalicMT"/>
              </a:rPr>
              <a:t> </a:t>
            </a:r>
            <a:br>
              <a:rPr lang="en-US" b="1" dirty="0">
                <a:latin typeface="TimesNewRomanPS-ItalicMT"/>
              </a:rPr>
            </a:br>
            <a:endParaRPr lang="en-US" b="1" dirty="0">
              <a:latin typeface="TimesNewRomanPS-ItalicMT"/>
            </a:endParaRPr>
          </a:p>
        </p:txBody>
      </p:sp>
      <p:sp>
        <p:nvSpPr>
          <p:cNvPr id="6" name="TextBox 21">
            <a:extLst>
              <a:ext uri="{FF2B5EF4-FFF2-40B4-BE49-F238E27FC236}">
                <a16:creationId xmlns:a16="http://schemas.microsoft.com/office/drawing/2014/main" id="{2C898D1D-A994-99B9-BD89-307B069CAAC3}"/>
              </a:ext>
            </a:extLst>
          </p:cNvPr>
          <p:cNvSpPr txBox="1"/>
          <p:nvPr/>
        </p:nvSpPr>
        <p:spPr>
          <a:xfrm>
            <a:off x="16611599" y="9639300"/>
            <a:ext cx="1548327" cy="445122"/>
          </a:xfrm>
          <a:prstGeom prst="rect">
            <a:avLst/>
          </a:prstGeom>
        </p:spPr>
        <p:txBody>
          <a:bodyPr wrap="square" lIns="0" tIns="0" rIns="0" bIns="0" rtlCol="0" anchor="t">
            <a:spAutoFit/>
          </a:bodyPr>
          <a:lstStyle/>
          <a:p>
            <a:pPr algn="ctr">
              <a:lnSpc>
                <a:spcPts val="3780"/>
              </a:lnSpc>
            </a:pPr>
            <a:r>
              <a:rPr lang="en-US" sz="2700" b="1">
                <a:solidFill>
                  <a:srgbClr val="283C4C"/>
                </a:solidFill>
                <a:latin typeface="Aileron Heavy"/>
                <a:ea typeface="Aileron Heavy"/>
                <a:cs typeface="Aileron Heavy"/>
                <a:sym typeface="Aileron Heavy"/>
              </a:rPr>
              <a:t>1348</a:t>
            </a:r>
            <a:endParaRPr lang="en-US" sz="2700" b="1" dirty="0">
              <a:solidFill>
                <a:srgbClr val="283C4C"/>
              </a:solidFill>
              <a:latin typeface="Aileron Heavy"/>
              <a:ea typeface="Aileron Heavy"/>
              <a:cs typeface="Aileron Heavy"/>
              <a:sym typeface="Aileron Heavy"/>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5"/>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022686"/>
            <a:ext cx="6988906" cy="3096523"/>
            <a:chOff x="0" y="0"/>
            <a:chExt cx="1082764" cy="479732"/>
          </a:xfrm>
        </p:grpSpPr>
        <p:sp>
          <p:nvSpPr>
            <p:cNvPr id="3" name="Freeform 3"/>
            <p:cNvSpPr/>
            <p:nvPr/>
          </p:nvSpPr>
          <p:spPr>
            <a:xfrm>
              <a:off x="0" y="0"/>
              <a:ext cx="1082764" cy="479732"/>
            </a:xfrm>
            <a:custGeom>
              <a:avLst/>
              <a:gdLst/>
              <a:ahLst/>
              <a:cxnLst/>
              <a:rect l="l" t="t" r="r" b="b"/>
              <a:pathLst>
                <a:path w="1082764" h="479732">
                  <a:moveTo>
                    <a:pt x="15508" y="0"/>
                  </a:moveTo>
                  <a:lnTo>
                    <a:pt x="1067256" y="0"/>
                  </a:lnTo>
                  <a:cubicBezTo>
                    <a:pt x="1075821" y="0"/>
                    <a:pt x="1082764" y="6943"/>
                    <a:pt x="1082764" y="15508"/>
                  </a:cubicBezTo>
                  <a:lnTo>
                    <a:pt x="1082764" y="464224"/>
                  </a:lnTo>
                  <a:cubicBezTo>
                    <a:pt x="1082764" y="472789"/>
                    <a:pt x="1075821" y="479732"/>
                    <a:pt x="1067256" y="479732"/>
                  </a:cubicBezTo>
                  <a:lnTo>
                    <a:pt x="15508" y="479732"/>
                  </a:lnTo>
                  <a:cubicBezTo>
                    <a:pt x="6943" y="479732"/>
                    <a:pt x="0" y="472789"/>
                    <a:pt x="0" y="464224"/>
                  </a:cubicBezTo>
                  <a:lnTo>
                    <a:pt x="0" y="15508"/>
                  </a:lnTo>
                  <a:cubicBezTo>
                    <a:pt x="0" y="6943"/>
                    <a:pt x="6943" y="0"/>
                    <a:pt x="15508" y="0"/>
                  </a:cubicBezTo>
                  <a:close/>
                </a:path>
              </a:pathLst>
            </a:custGeom>
            <a:blipFill>
              <a:blip r:embed="rId2"/>
              <a:stretch>
                <a:fillRect t="-25186" b="-25186"/>
              </a:stretch>
            </a:blipFill>
          </p:spPr>
        </p:sp>
      </p:grpSp>
      <p:sp>
        <p:nvSpPr>
          <p:cNvPr id="4" name="Freeform 4"/>
          <p:cNvSpPr/>
          <p:nvPr/>
        </p:nvSpPr>
        <p:spPr>
          <a:xfrm>
            <a:off x="15392400" y="344075"/>
            <a:ext cx="2250630" cy="2250630"/>
          </a:xfrm>
          <a:custGeom>
            <a:avLst/>
            <a:gdLst/>
            <a:ahLst/>
            <a:cxnLst/>
            <a:rect l="l" t="t" r="r" b="b"/>
            <a:pathLst>
              <a:path w="2250630" h="2250630">
                <a:moveTo>
                  <a:pt x="0" y="0"/>
                </a:moveTo>
                <a:lnTo>
                  <a:pt x="2250630" y="0"/>
                </a:lnTo>
                <a:lnTo>
                  <a:pt x="2250630" y="2250630"/>
                </a:lnTo>
                <a:lnTo>
                  <a:pt x="0" y="22506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685800" y="8259303"/>
            <a:ext cx="1507229" cy="1507229"/>
          </a:xfrm>
          <a:custGeom>
            <a:avLst/>
            <a:gdLst/>
            <a:ahLst/>
            <a:cxnLst/>
            <a:rect l="l" t="t" r="r" b="b"/>
            <a:pathLst>
              <a:path w="1507229" h="1507229">
                <a:moveTo>
                  <a:pt x="0" y="0"/>
                </a:moveTo>
                <a:lnTo>
                  <a:pt x="1507229" y="0"/>
                </a:lnTo>
                <a:lnTo>
                  <a:pt x="1507229" y="1507229"/>
                </a:lnTo>
                <a:lnTo>
                  <a:pt x="0" y="15072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3669223" y="7672156"/>
            <a:ext cx="3998861" cy="1187455"/>
          </a:xfrm>
          <a:custGeom>
            <a:avLst/>
            <a:gdLst/>
            <a:ahLst/>
            <a:cxnLst/>
            <a:rect l="l" t="t" r="r" b="b"/>
            <a:pathLst>
              <a:path w="3998861" h="1187455">
                <a:moveTo>
                  <a:pt x="0" y="0"/>
                </a:moveTo>
                <a:lnTo>
                  <a:pt x="3998862" y="0"/>
                </a:lnTo>
                <a:lnTo>
                  <a:pt x="3998862" y="1187455"/>
                </a:lnTo>
                <a:lnTo>
                  <a:pt x="0" y="11874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4235076" y="914400"/>
            <a:ext cx="8739391" cy="1109980"/>
          </a:xfrm>
          <a:prstGeom prst="rect">
            <a:avLst/>
          </a:prstGeom>
        </p:spPr>
        <p:txBody>
          <a:bodyPr lIns="0" tIns="0" rIns="0" bIns="0" rtlCol="0" anchor="t">
            <a:spAutoFit/>
          </a:bodyPr>
          <a:lstStyle/>
          <a:p>
            <a:pPr algn="ctr">
              <a:lnSpc>
                <a:spcPts val="7669"/>
              </a:lnSpc>
            </a:pPr>
            <a:r>
              <a:rPr lang="en-US" sz="6499" b="1">
                <a:solidFill>
                  <a:srgbClr val="283C4C"/>
                </a:solidFill>
                <a:latin typeface="Akzidenz-Grotesk Bold"/>
                <a:ea typeface="Akzidenz-Grotesk Bold"/>
                <a:cs typeface="Akzidenz-Grotesk Bold"/>
                <a:sym typeface="Akzidenz-Grotesk Bold"/>
              </a:rPr>
              <a:t>Introduction</a:t>
            </a:r>
          </a:p>
        </p:txBody>
      </p:sp>
      <p:sp>
        <p:nvSpPr>
          <p:cNvPr id="8" name="TextBox 8"/>
          <p:cNvSpPr txBox="1"/>
          <p:nvPr/>
        </p:nvSpPr>
        <p:spPr>
          <a:xfrm>
            <a:off x="8604771" y="3944075"/>
            <a:ext cx="8654529" cy="4321809"/>
          </a:xfrm>
          <a:prstGeom prst="rect">
            <a:avLst/>
          </a:prstGeom>
        </p:spPr>
        <p:txBody>
          <a:bodyPr lIns="0" tIns="0" rIns="0" bIns="0" rtlCol="0" anchor="t">
            <a:spAutoFit/>
          </a:bodyPr>
          <a:lstStyle/>
          <a:p>
            <a:pPr algn="just">
              <a:lnSpc>
                <a:spcPts val="4340"/>
              </a:lnSpc>
            </a:pPr>
            <a:r>
              <a:rPr lang="en-US" sz="3100" b="1">
                <a:solidFill>
                  <a:srgbClr val="283C4C"/>
                </a:solidFill>
                <a:latin typeface="Aileron Bold"/>
                <a:ea typeface="Aileron Bold"/>
                <a:cs typeface="Aileron Bold"/>
                <a:sym typeface="Aileron Bold"/>
              </a:rPr>
              <a:t>Home security is increasingly crucial as traditional CCTV systems face challenges like high costs, complex installations, and limited functionality. This project aims to develop an intelligent surveillance camera system using AI detection and programmable relay control, providing a cost-effective, user-friendly solution for modern security needs.</a:t>
            </a:r>
          </a:p>
        </p:txBody>
      </p:sp>
      <p:sp>
        <p:nvSpPr>
          <p:cNvPr id="9" name="TextBox 21">
            <a:extLst>
              <a:ext uri="{FF2B5EF4-FFF2-40B4-BE49-F238E27FC236}">
                <a16:creationId xmlns:a16="http://schemas.microsoft.com/office/drawing/2014/main" id="{5D003AB7-405B-3372-420D-826931CCA279}"/>
              </a:ext>
            </a:extLst>
          </p:cNvPr>
          <p:cNvSpPr txBox="1"/>
          <p:nvPr/>
        </p:nvSpPr>
        <p:spPr>
          <a:xfrm>
            <a:off x="16611599" y="9639300"/>
            <a:ext cx="1548327" cy="445122"/>
          </a:xfrm>
          <a:prstGeom prst="rect">
            <a:avLst/>
          </a:prstGeom>
        </p:spPr>
        <p:txBody>
          <a:bodyPr wrap="square" lIns="0" tIns="0" rIns="0" bIns="0" rtlCol="0" anchor="t">
            <a:spAutoFit/>
          </a:bodyPr>
          <a:lstStyle/>
          <a:p>
            <a:pPr algn="ctr">
              <a:lnSpc>
                <a:spcPts val="3780"/>
              </a:lnSpc>
            </a:pPr>
            <a:r>
              <a:rPr lang="en-US" sz="2700" b="1" dirty="0">
                <a:solidFill>
                  <a:srgbClr val="283C4C"/>
                </a:solidFill>
                <a:latin typeface="Aileron Heavy"/>
                <a:ea typeface="Aileron Heavy"/>
                <a:cs typeface="Aileron Heavy"/>
                <a:sym typeface="Aileron Heavy"/>
              </a:rPr>
              <a:t>1357</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DFDF5"/>
        </a:solidFill>
        <a:effectLst/>
      </p:bgPr>
    </p:bg>
    <p:spTree>
      <p:nvGrpSpPr>
        <p:cNvPr id="1" name=""/>
        <p:cNvGrpSpPr/>
        <p:nvPr/>
      </p:nvGrpSpPr>
      <p:grpSpPr>
        <a:xfrm>
          <a:off x="0" y="0"/>
          <a:ext cx="0" cy="0"/>
          <a:chOff x="0" y="0"/>
          <a:chExt cx="0" cy="0"/>
        </a:xfrm>
      </p:grpSpPr>
      <p:sp>
        <p:nvSpPr>
          <p:cNvPr id="2" name="Freeform 2"/>
          <p:cNvSpPr/>
          <p:nvPr/>
        </p:nvSpPr>
        <p:spPr>
          <a:xfrm>
            <a:off x="14156739" y="357790"/>
            <a:ext cx="3767847" cy="1118856"/>
          </a:xfrm>
          <a:custGeom>
            <a:avLst/>
            <a:gdLst/>
            <a:ahLst/>
            <a:cxnLst/>
            <a:rect l="l" t="t" r="r" b="b"/>
            <a:pathLst>
              <a:path w="3767847" h="1118856">
                <a:moveTo>
                  <a:pt x="0" y="0"/>
                </a:moveTo>
                <a:lnTo>
                  <a:pt x="3767847" y="0"/>
                </a:lnTo>
                <a:lnTo>
                  <a:pt x="3767847" y="1118856"/>
                </a:lnTo>
                <a:lnTo>
                  <a:pt x="0" y="11188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57790" y="357790"/>
            <a:ext cx="1341820" cy="1341820"/>
          </a:xfrm>
          <a:custGeom>
            <a:avLst/>
            <a:gdLst/>
            <a:ahLst/>
            <a:cxnLst/>
            <a:rect l="l" t="t" r="r" b="b"/>
            <a:pathLst>
              <a:path w="1341820" h="1341820">
                <a:moveTo>
                  <a:pt x="0" y="0"/>
                </a:moveTo>
                <a:lnTo>
                  <a:pt x="1341820" y="0"/>
                </a:lnTo>
                <a:lnTo>
                  <a:pt x="1341820" y="1341820"/>
                </a:lnTo>
                <a:lnTo>
                  <a:pt x="0" y="13418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2482689" y="1699610"/>
            <a:ext cx="3835400" cy="7619999"/>
          </a:xfrm>
          <a:custGeom>
            <a:avLst/>
            <a:gdLst/>
            <a:ahLst/>
            <a:cxnLst/>
            <a:rect l="l" t="t" r="r" b="b"/>
            <a:pathLst>
              <a:path w="3005238" h="5970671">
                <a:moveTo>
                  <a:pt x="0" y="0"/>
                </a:moveTo>
                <a:lnTo>
                  <a:pt x="3005237" y="0"/>
                </a:lnTo>
                <a:lnTo>
                  <a:pt x="3005237" y="5970671"/>
                </a:lnTo>
                <a:lnTo>
                  <a:pt x="0" y="5970671"/>
                </a:lnTo>
                <a:lnTo>
                  <a:pt x="0" y="0"/>
                </a:lnTo>
                <a:close/>
              </a:path>
            </a:pathLst>
          </a:custGeom>
          <a:blipFill>
            <a:blip r:embed="rId6"/>
            <a:stretch>
              <a:fillRect/>
            </a:stretch>
          </a:blipFill>
        </p:spPr>
      </p:sp>
      <p:sp>
        <p:nvSpPr>
          <p:cNvPr id="5" name="Freeform 5"/>
          <p:cNvSpPr/>
          <p:nvPr/>
        </p:nvSpPr>
        <p:spPr>
          <a:xfrm>
            <a:off x="7088645" y="1699610"/>
            <a:ext cx="3835400" cy="7619999"/>
          </a:xfrm>
          <a:custGeom>
            <a:avLst/>
            <a:gdLst/>
            <a:ahLst/>
            <a:cxnLst/>
            <a:rect l="l" t="t" r="r" b="b"/>
            <a:pathLst>
              <a:path w="3005238" h="5970671">
                <a:moveTo>
                  <a:pt x="0" y="0"/>
                </a:moveTo>
                <a:lnTo>
                  <a:pt x="3005238" y="0"/>
                </a:lnTo>
                <a:lnTo>
                  <a:pt x="3005238" y="5970671"/>
                </a:lnTo>
                <a:lnTo>
                  <a:pt x="0" y="5970671"/>
                </a:lnTo>
                <a:lnTo>
                  <a:pt x="0" y="0"/>
                </a:lnTo>
                <a:close/>
              </a:path>
            </a:pathLst>
          </a:custGeom>
          <a:blipFill>
            <a:blip r:embed="rId7"/>
            <a:stretch>
              <a:fillRect/>
            </a:stretch>
          </a:blipFill>
        </p:spPr>
      </p:sp>
      <p:sp>
        <p:nvSpPr>
          <p:cNvPr id="6" name="Freeform 6"/>
          <p:cNvSpPr/>
          <p:nvPr/>
        </p:nvSpPr>
        <p:spPr>
          <a:xfrm>
            <a:off x="1981200" y="1699611"/>
            <a:ext cx="3733800" cy="7620000"/>
          </a:xfrm>
          <a:custGeom>
            <a:avLst/>
            <a:gdLst/>
            <a:ahLst/>
            <a:cxnLst/>
            <a:rect l="l" t="t" r="r" b="b"/>
            <a:pathLst>
              <a:path w="2925629" h="5970671">
                <a:moveTo>
                  <a:pt x="0" y="0"/>
                </a:moveTo>
                <a:lnTo>
                  <a:pt x="2925629" y="0"/>
                </a:lnTo>
                <a:lnTo>
                  <a:pt x="2925629" y="5970671"/>
                </a:lnTo>
                <a:lnTo>
                  <a:pt x="0" y="5970671"/>
                </a:lnTo>
                <a:lnTo>
                  <a:pt x="0" y="0"/>
                </a:lnTo>
                <a:close/>
              </a:path>
            </a:pathLst>
          </a:custGeom>
          <a:blipFill>
            <a:blip r:embed="rId8"/>
            <a:stretch>
              <a:fillRect/>
            </a:stretch>
          </a:blipFill>
        </p:spPr>
      </p:sp>
      <p:sp>
        <p:nvSpPr>
          <p:cNvPr id="7" name="TextBox 7"/>
          <p:cNvSpPr txBox="1"/>
          <p:nvPr/>
        </p:nvSpPr>
        <p:spPr>
          <a:xfrm>
            <a:off x="2800246" y="243490"/>
            <a:ext cx="11003205" cy="1112139"/>
          </a:xfrm>
          <a:prstGeom prst="rect">
            <a:avLst/>
          </a:prstGeom>
        </p:spPr>
        <p:txBody>
          <a:bodyPr lIns="0" tIns="0" rIns="0" bIns="0" rtlCol="0" anchor="t">
            <a:spAutoFit/>
          </a:bodyPr>
          <a:lstStyle/>
          <a:p>
            <a:pPr marL="0" lvl="0" indent="0" algn="l">
              <a:lnSpc>
                <a:spcPts val="7788"/>
              </a:lnSpc>
              <a:spcBef>
                <a:spcPct val="0"/>
              </a:spcBef>
            </a:pPr>
            <a:r>
              <a:rPr lang="en-US" sz="6600" b="1">
                <a:solidFill>
                  <a:srgbClr val="283C4C"/>
                </a:solidFill>
                <a:latin typeface="Akzidenz-Grotesk Heavy"/>
                <a:ea typeface="Akzidenz-Grotesk Heavy"/>
                <a:cs typeface="Akzidenz-Grotesk Heavy"/>
                <a:sym typeface="Akzidenz-Grotesk Heavy"/>
              </a:rPr>
              <a:t>Interfaces of the system</a:t>
            </a:r>
          </a:p>
        </p:txBody>
      </p:sp>
      <p:sp>
        <p:nvSpPr>
          <p:cNvPr id="9" name="TextBox 8">
            <a:extLst>
              <a:ext uri="{FF2B5EF4-FFF2-40B4-BE49-F238E27FC236}">
                <a16:creationId xmlns:a16="http://schemas.microsoft.com/office/drawing/2014/main" id="{4819DE07-DC79-B501-6620-B72AF03D39D5}"/>
              </a:ext>
            </a:extLst>
          </p:cNvPr>
          <p:cNvSpPr txBox="1"/>
          <p:nvPr/>
        </p:nvSpPr>
        <p:spPr>
          <a:xfrm>
            <a:off x="3009900" y="9375121"/>
            <a:ext cx="1676400" cy="646331"/>
          </a:xfrm>
          <a:prstGeom prst="rect">
            <a:avLst/>
          </a:prstGeom>
          <a:noFill/>
        </p:spPr>
        <p:txBody>
          <a:bodyPr wrap="square">
            <a:spAutoFit/>
          </a:bodyPr>
          <a:lstStyle/>
          <a:p>
            <a:r>
              <a:rPr lang="en-US" sz="1800" b="1" i="1" dirty="0">
                <a:solidFill>
                  <a:srgbClr val="000000"/>
                </a:solidFill>
                <a:effectLst/>
                <a:latin typeface="TimesNewRomanPS-ItalicMT"/>
              </a:rPr>
              <a:t>PIN interface</a:t>
            </a:r>
            <a:r>
              <a:rPr lang="en-US" b="1" dirty="0"/>
              <a:t> </a:t>
            </a:r>
            <a:br>
              <a:rPr lang="en-US" b="1" dirty="0"/>
            </a:br>
            <a:endParaRPr lang="en-US" b="1" dirty="0"/>
          </a:p>
        </p:txBody>
      </p:sp>
      <p:sp>
        <p:nvSpPr>
          <p:cNvPr id="11" name="TextBox 10">
            <a:extLst>
              <a:ext uri="{FF2B5EF4-FFF2-40B4-BE49-F238E27FC236}">
                <a16:creationId xmlns:a16="http://schemas.microsoft.com/office/drawing/2014/main" id="{A03D3641-9160-14FE-7859-6078C5B4B05A}"/>
              </a:ext>
            </a:extLst>
          </p:cNvPr>
          <p:cNvSpPr txBox="1"/>
          <p:nvPr/>
        </p:nvSpPr>
        <p:spPr>
          <a:xfrm>
            <a:off x="8146344" y="9542573"/>
            <a:ext cx="1995311" cy="646331"/>
          </a:xfrm>
          <a:prstGeom prst="rect">
            <a:avLst/>
          </a:prstGeom>
          <a:noFill/>
        </p:spPr>
        <p:txBody>
          <a:bodyPr wrap="square">
            <a:spAutoFit/>
          </a:bodyPr>
          <a:lstStyle/>
          <a:p>
            <a:r>
              <a:rPr lang="en-US" sz="1800" b="1" i="1" dirty="0">
                <a:solidFill>
                  <a:srgbClr val="000000"/>
                </a:solidFill>
                <a:effectLst/>
                <a:latin typeface="TimesNewRomanPS-ItalicMT"/>
              </a:rPr>
              <a:t>Home interface</a:t>
            </a:r>
            <a:r>
              <a:rPr lang="en-US" b="1" dirty="0"/>
              <a:t> </a:t>
            </a:r>
            <a:br>
              <a:rPr lang="en-US" b="1" dirty="0"/>
            </a:br>
            <a:endParaRPr lang="en-US" b="1" dirty="0"/>
          </a:p>
        </p:txBody>
      </p:sp>
      <p:sp>
        <p:nvSpPr>
          <p:cNvPr id="13" name="TextBox 12">
            <a:extLst>
              <a:ext uri="{FF2B5EF4-FFF2-40B4-BE49-F238E27FC236}">
                <a16:creationId xmlns:a16="http://schemas.microsoft.com/office/drawing/2014/main" id="{EED6B52C-4CF5-AE1A-50BE-EAAB0F81A63E}"/>
              </a:ext>
            </a:extLst>
          </p:cNvPr>
          <p:cNvSpPr txBox="1"/>
          <p:nvPr/>
        </p:nvSpPr>
        <p:spPr>
          <a:xfrm>
            <a:off x="13142066" y="9542572"/>
            <a:ext cx="2516645" cy="646331"/>
          </a:xfrm>
          <a:prstGeom prst="rect">
            <a:avLst/>
          </a:prstGeom>
          <a:noFill/>
        </p:spPr>
        <p:txBody>
          <a:bodyPr wrap="square">
            <a:spAutoFit/>
          </a:bodyPr>
          <a:lstStyle/>
          <a:p>
            <a:r>
              <a:rPr lang="en-US" sz="1800" b="1" i="1" dirty="0">
                <a:solidFill>
                  <a:srgbClr val="000000"/>
                </a:solidFill>
                <a:effectLst/>
                <a:latin typeface="TimesNewRomanPS-ItalicMT"/>
              </a:rPr>
              <a:t>Relay Control interface</a:t>
            </a:r>
            <a:r>
              <a:rPr lang="en-US" b="1" dirty="0"/>
              <a:t> </a:t>
            </a:r>
            <a:br>
              <a:rPr lang="en-US" b="1" dirty="0"/>
            </a:br>
            <a:endParaRPr lang="en-US" b="1" dirty="0"/>
          </a:p>
        </p:txBody>
      </p:sp>
      <p:sp>
        <p:nvSpPr>
          <p:cNvPr id="8" name="TextBox 21">
            <a:extLst>
              <a:ext uri="{FF2B5EF4-FFF2-40B4-BE49-F238E27FC236}">
                <a16:creationId xmlns:a16="http://schemas.microsoft.com/office/drawing/2014/main" id="{6BA4A072-A339-5433-652D-826EF7077B1D}"/>
              </a:ext>
            </a:extLst>
          </p:cNvPr>
          <p:cNvSpPr txBox="1"/>
          <p:nvPr/>
        </p:nvSpPr>
        <p:spPr>
          <a:xfrm>
            <a:off x="16611599" y="9639300"/>
            <a:ext cx="1548327" cy="445122"/>
          </a:xfrm>
          <a:prstGeom prst="rect">
            <a:avLst/>
          </a:prstGeom>
        </p:spPr>
        <p:txBody>
          <a:bodyPr wrap="square" lIns="0" tIns="0" rIns="0" bIns="0" rtlCol="0" anchor="t">
            <a:spAutoFit/>
          </a:bodyPr>
          <a:lstStyle/>
          <a:p>
            <a:pPr algn="ctr">
              <a:lnSpc>
                <a:spcPts val="3780"/>
              </a:lnSpc>
            </a:pPr>
            <a:r>
              <a:rPr lang="en-US" sz="2700" b="1">
                <a:solidFill>
                  <a:srgbClr val="283C4C"/>
                </a:solidFill>
                <a:latin typeface="Aileron Heavy"/>
                <a:ea typeface="Aileron Heavy"/>
                <a:cs typeface="Aileron Heavy"/>
                <a:sym typeface="Aileron Heavy"/>
              </a:rPr>
              <a:t>1348</a:t>
            </a:r>
            <a:endParaRPr lang="en-US" sz="2700" b="1" dirty="0">
              <a:solidFill>
                <a:srgbClr val="283C4C"/>
              </a:solidFill>
              <a:latin typeface="Aileron Heavy"/>
              <a:ea typeface="Aileron Heavy"/>
              <a:cs typeface="Aileron Heavy"/>
              <a:sym typeface="Aileron Heavy"/>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FDF5"/>
        </a:solidFill>
        <a:effectLst/>
      </p:bgPr>
    </p:bg>
    <p:spTree>
      <p:nvGrpSpPr>
        <p:cNvPr id="1" name=""/>
        <p:cNvGrpSpPr/>
        <p:nvPr/>
      </p:nvGrpSpPr>
      <p:grpSpPr>
        <a:xfrm>
          <a:off x="0" y="0"/>
          <a:ext cx="0" cy="0"/>
          <a:chOff x="0" y="0"/>
          <a:chExt cx="0" cy="0"/>
        </a:xfrm>
      </p:grpSpPr>
      <p:sp>
        <p:nvSpPr>
          <p:cNvPr id="2" name="TextBox 2"/>
          <p:cNvSpPr txBox="1"/>
          <p:nvPr/>
        </p:nvSpPr>
        <p:spPr>
          <a:xfrm>
            <a:off x="3288544" y="243490"/>
            <a:ext cx="10501018" cy="1112139"/>
          </a:xfrm>
          <a:prstGeom prst="rect">
            <a:avLst/>
          </a:prstGeom>
        </p:spPr>
        <p:txBody>
          <a:bodyPr lIns="0" tIns="0" rIns="0" bIns="0" rtlCol="0" anchor="t">
            <a:spAutoFit/>
          </a:bodyPr>
          <a:lstStyle/>
          <a:p>
            <a:pPr marL="0" lvl="0" indent="0" algn="l">
              <a:lnSpc>
                <a:spcPts val="7788"/>
              </a:lnSpc>
              <a:spcBef>
                <a:spcPct val="0"/>
              </a:spcBef>
            </a:pPr>
            <a:r>
              <a:rPr lang="en-US" sz="6600" b="1">
                <a:solidFill>
                  <a:srgbClr val="283C4C"/>
                </a:solidFill>
                <a:latin typeface="Akzidenz-Grotesk Heavy"/>
                <a:ea typeface="Akzidenz-Grotesk Heavy"/>
                <a:cs typeface="Akzidenz-Grotesk Heavy"/>
                <a:sym typeface="Akzidenz-Grotesk Heavy"/>
              </a:rPr>
              <a:t>Interfaces of the system</a:t>
            </a:r>
          </a:p>
        </p:txBody>
      </p:sp>
      <p:sp>
        <p:nvSpPr>
          <p:cNvPr id="3" name="Freeform 3"/>
          <p:cNvSpPr/>
          <p:nvPr/>
        </p:nvSpPr>
        <p:spPr>
          <a:xfrm>
            <a:off x="14025446" y="357790"/>
            <a:ext cx="3836367" cy="1139203"/>
          </a:xfrm>
          <a:custGeom>
            <a:avLst/>
            <a:gdLst/>
            <a:ahLst/>
            <a:cxnLst/>
            <a:rect l="l" t="t" r="r" b="b"/>
            <a:pathLst>
              <a:path w="3836367" h="1139203">
                <a:moveTo>
                  <a:pt x="0" y="0"/>
                </a:moveTo>
                <a:lnTo>
                  <a:pt x="3836366" y="0"/>
                </a:lnTo>
                <a:lnTo>
                  <a:pt x="3836366" y="1139203"/>
                </a:lnTo>
                <a:lnTo>
                  <a:pt x="0" y="11392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357790" y="357790"/>
            <a:ext cx="1341820" cy="1341820"/>
          </a:xfrm>
          <a:custGeom>
            <a:avLst/>
            <a:gdLst/>
            <a:ahLst/>
            <a:cxnLst/>
            <a:rect l="l" t="t" r="r" b="b"/>
            <a:pathLst>
              <a:path w="1341820" h="1341820">
                <a:moveTo>
                  <a:pt x="0" y="0"/>
                </a:moveTo>
                <a:lnTo>
                  <a:pt x="1341820" y="0"/>
                </a:lnTo>
                <a:lnTo>
                  <a:pt x="1341820" y="1341820"/>
                </a:lnTo>
                <a:lnTo>
                  <a:pt x="0" y="13418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2376166" y="1732947"/>
            <a:ext cx="3702210" cy="7633424"/>
          </a:xfrm>
          <a:custGeom>
            <a:avLst/>
            <a:gdLst/>
            <a:ahLst/>
            <a:cxnLst/>
            <a:rect l="l" t="t" r="r" b="b"/>
            <a:pathLst>
              <a:path w="2895775" h="5970671">
                <a:moveTo>
                  <a:pt x="0" y="0"/>
                </a:moveTo>
                <a:lnTo>
                  <a:pt x="2895775" y="0"/>
                </a:lnTo>
                <a:lnTo>
                  <a:pt x="2895775" y="5970671"/>
                </a:lnTo>
                <a:lnTo>
                  <a:pt x="0" y="5970671"/>
                </a:lnTo>
                <a:lnTo>
                  <a:pt x="0" y="0"/>
                </a:lnTo>
                <a:close/>
              </a:path>
            </a:pathLst>
          </a:custGeom>
          <a:blipFill>
            <a:blip r:embed="rId6"/>
            <a:stretch>
              <a:fillRect/>
            </a:stretch>
          </a:blipFill>
        </p:spPr>
      </p:sp>
      <p:sp>
        <p:nvSpPr>
          <p:cNvPr id="6" name="Freeform 6"/>
          <p:cNvSpPr/>
          <p:nvPr/>
        </p:nvSpPr>
        <p:spPr>
          <a:xfrm>
            <a:off x="7239000" y="1732947"/>
            <a:ext cx="3778545" cy="7633425"/>
          </a:xfrm>
          <a:custGeom>
            <a:avLst/>
            <a:gdLst/>
            <a:ahLst/>
            <a:cxnLst/>
            <a:rect l="l" t="t" r="r" b="b"/>
            <a:pathLst>
              <a:path w="2955482" h="5970671">
                <a:moveTo>
                  <a:pt x="0" y="0"/>
                </a:moveTo>
                <a:lnTo>
                  <a:pt x="2955482" y="0"/>
                </a:lnTo>
                <a:lnTo>
                  <a:pt x="2955482" y="5970671"/>
                </a:lnTo>
                <a:lnTo>
                  <a:pt x="0" y="5970671"/>
                </a:lnTo>
                <a:lnTo>
                  <a:pt x="0" y="0"/>
                </a:lnTo>
                <a:close/>
              </a:path>
            </a:pathLst>
          </a:custGeom>
          <a:blipFill>
            <a:blip r:embed="rId7"/>
            <a:stretch>
              <a:fillRect/>
            </a:stretch>
          </a:blipFill>
        </p:spPr>
      </p:sp>
      <p:sp>
        <p:nvSpPr>
          <p:cNvPr id="7" name="Freeform 7"/>
          <p:cNvSpPr/>
          <p:nvPr/>
        </p:nvSpPr>
        <p:spPr>
          <a:xfrm>
            <a:off x="1497730" y="1732947"/>
            <a:ext cx="3842157" cy="7633424"/>
          </a:xfrm>
          <a:custGeom>
            <a:avLst/>
            <a:gdLst/>
            <a:ahLst/>
            <a:cxnLst/>
            <a:rect l="l" t="t" r="r" b="b"/>
            <a:pathLst>
              <a:path w="3005238" h="5970671">
                <a:moveTo>
                  <a:pt x="0" y="0"/>
                </a:moveTo>
                <a:lnTo>
                  <a:pt x="3005238" y="0"/>
                </a:lnTo>
                <a:lnTo>
                  <a:pt x="3005238" y="5970671"/>
                </a:lnTo>
                <a:lnTo>
                  <a:pt x="0" y="5970671"/>
                </a:lnTo>
                <a:lnTo>
                  <a:pt x="0" y="0"/>
                </a:lnTo>
                <a:close/>
              </a:path>
            </a:pathLst>
          </a:custGeom>
          <a:blipFill>
            <a:blip r:embed="rId8"/>
            <a:stretch>
              <a:fillRect/>
            </a:stretch>
          </a:blipFill>
        </p:spPr>
      </p:sp>
      <p:sp>
        <p:nvSpPr>
          <p:cNvPr id="9" name="TextBox 8">
            <a:extLst>
              <a:ext uri="{FF2B5EF4-FFF2-40B4-BE49-F238E27FC236}">
                <a16:creationId xmlns:a16="http://schemas.microsoft.com/office/drawing/2014/main" id="{8CF52551-E41A-4700-09B1-6BF8053F6668}"/>
              </a:ext>
            </a:extLst>
          </p:cNvPr>
          <p:cNvSpPr txBox="1"/>
          <p:nvPr/>
        </p:nvSpPr>
        <p:spPr>
          <a:xfrm>
            <a:off x="1968576" y="9420523"/>
            <a:ext cx="2900464" cy="646331"/>
          </a:xfrm>
          <a:prstGeom prst="rect">
            <a:avLst/>
          </a:prstGeom>
          <a:noFill/>
        </p:spPr>
        <p:txBody>
          <a:bodyPr wrap="square">
            <a:spAutoFit/>
          </a:bodyPr>
          <a:lstStyle/>
          <a:p>
            <a:r>
              <a:rPr lang="en-US" sz="1800" b="1" i="1" dirty="0">
                <a:solidFill>
                  <a:srgbClr val="000000"/>
                </a:solidFill>
                <a:effectLst/>
                <a:latin typeface="TimesNewRomanPS-ItalicMT"/>
              </a:rPr>
              <a:t>indoor Streaming interface</a:t>
            </a:r>
            <a:r>
              <a:rPr lang="en-US" b="1" dirty="0"/>
              <a:t> </a:t>
            </a:r>
            <a:br>
              <a:rPr lang="en-US" b="1" dirty="0"/>
            </a:br>
            <a:endParaRPr lang="en-US" b="1" dirty="0"/>
          </a:p>
        </p:txBody>
      </p:sp>
      <p:sp>
        <p:nvSpPr>
          <p:cNvPr id="11" name="TextBox 10">
            <a:extLst>
              <a:ext uri="{FF2B5EF4-FFF2-40B4-BE49-F238E27FC236}">
                <a16:creationId xmlns:a16="http://schemas.microsoft.com/office/drawing/2014/main" id="{8AF84F29-4A53-EA6F-4384-2A72EFC68FD2}"/>
              </a:ext>
            </a:extLst>
          </p:cNvPr>
          <p:cNvSpPr txBox="1"/>
          <p:nvPr/>
        </p:nvSpPr>
        <p:spPr>
          <a:xfrm>
            <a:off x="8210550" y="9437934"/>
            <a:ext cx="1866900" cy="646331"/>
          </a:xfrm>
          <a:prstGeom prst="rect">
            <a:avLst/>
          </a:prstGeom>
          <a:noFill/>
        </p:spPr>
        <p:txBody>
          <a:bodyPr wrap="square">
            <a:spAutoFit/>
          </a:bodyPr>
          <a:lstStyle/>
          <a:p>
            <a:r>
              <a:rPr lang="en-US" sz="1800" b="1" i="1" dirty="0">
                <a:solidFill>
                  <a:srgbClr val="000000"/>
                </a:solidFill>
                <a:effectLst/>
                <a:latin typeface="TimesNewRomanPS-ItalicMT"/>
              </a:rPr>
              <a:t>Security interface</a:t>
            </a:r>
            <a:r>
              <a:rPr lang="en-US" b="1" dirty="0"/>
              <a:t> </a:t>
            </a:r>
            <a:br>
              <a:rPr lang="en-US" b="1" dirty="0"/>
            </a:br>
            <a:endParaRPr lang="en-US" b="1" dirty="0"/>
          </a:p>
        </p:txBody>
      </p:sp>
      <p:sp>
        <p:nvSpPr>
          <p:cNvPr id="12" name="TextBox 11">
            <a:extLst>
              <a:ext uri="{FF2B5EF4-FFF2-40B4-BE49-F238E27FC236}">
                <a16:creationId xmlns:a16="http://schemas.microsoft.com/office/drawing/2014/main" id="{15175734-F445-93CB-D0D2-8C271C65DBA7}"/>
              </a:ext>
            </a:extLst>
          </p:cNvPr>
          <p:cNvSpPr txBox="1"/>
          <p:nvPr/>
        </p:nvSpPr>
        <p:spPr>
          <a:xfrm>
            <a:off x="13293821" y="9420523"/>
            <a:ext cx="1866900" cy="646331"/>
          </a:xfrm>
          <a:prstGeom prst="rect">
            <a:avLst/>
          </a:prstGeom>
          <a:noFill/>
        </p:spPr>
        <p:txBody>
          <a:bodyPr wrap="square">
            <a:spAutoFit/>
          </a:bodyPr>
          <a:lstStyle/>
          <a:p>
            <a:r>
              <a:rPr lang="en-US" sz="1800" b="1" i="1" dirty="0">
                <a:solidFill>
                  <a:srgbClr val="000000"/>
                </a:solidFill>
                <a:effectLst/>
                <a:latin typeface="TimesNewRomanPS-ItalicMT"/>
              </a:rPr>
              <a:t>Security interface</a:t>
            </a:r>
            <a:r>
              <a:rPr lang="en-US" b="1" dirty="0"/>
              <a:t> </a:t>
            </a:r>
            <a:br>
              <a:rPr lang="en-US" b="1" dirty="0"/>
            </a:br>
            <a:endParaRPr lang="en-US" b="1" dirty="0"/>
          </a:p>
        </p:txBody>
      </p:sp>
      <p:sp>
        <p:nvSpPr>
          <p:cNvPr id="8" name="TextBox 21">
            <a:extLst>
              <a:ext uri="{FF2B5EF4-FFF2-40B4-BE49-F238E27FC236}">
                <a16:creationId xmlns:a16="http://schemas.microsoft.com/office/drawing/2014/main" id="{A4CF0970-7EA6-CF87-F3C0-D6349B986D27}"/>
              </a:ext>
            </a:extLst>
          </p:cNvPr>
          <p:cNvSpPr txBox="1"/>
          <p:nvPr/>
        </p:nvSpPr>
        <p:spPr>
          <a:xfrm>
            <a:off x="16611599" y="9639300"/>
            <a:ext cx="1548327" cy="445122"/>
          </a:xfrm>
          <a:prstGeom prst="rect">
            <a:avLst/>
          </a:prstGeom>
        </p:spPr>
        <p:txBody>
          <a:bodyPr wrap="square" lIns="0" tIns="0" rIns="0" bIns="0" rtlCol="0" anchor="t">
            <a:spAutoFit/>
          </a:bodyPr>
          <a:lstStyle/>
          <a:p>
            <a:pPr algn="ctr">
              <a:lnSpc>
                <a:spcPts val="3780"/>
              </a:lnSpc>
            </a:pPr>
            <a:r>
              <a:rPr lang="en-US" sz="2700" b="1">
                <a:solidFill>
                  <a:srgbClr val="283C4C"/>
                </a:solidFill>
                <a:latin typeface="Aileron Heavy"/>
                <a:ea typeface="Aileron Heavy"/>
                <a:cs typeface="Aileron Heavy"/>
                <a:sym typeface="Aileron Heavy"/>
              </a:rPr>
              <a:t>1348</a:t>
            </a:r>
            <a:endParaRPr lang="en-US" sz="2700" b="1" dirty="0">
              <a:solidFill>
                <a:srgbClr val="283C4C"/>
              </a:solidFill>
              <a:latin typeface="Aileron Heavy"/>
              <a:ea typeface="Aileron Heavy"/>
              <a:cs typeface="Aileron Heavy"/>
              <a:sym typeface="Aileron Heavy"/>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DFDF5"/>
        </a:solidFill>
        <a:effectLst/>
      </p:bgPr>
    </p:bg>
    <p:spTree>
      <p:nvGrpSpPr>
        <p:cNvPr id="1" name=""/>
        <p:cNvGrpSpPr/>
        <p:nvPr/>
      </p:nvGrpSpPr>
      <p:grpSpPr>
        <a:xfrm>
          <a:off x="0" y="0"/>
          <a:ext cx="0" cy="0"/>
          <a:chOff x="0" y="0"/>
          <a:chExt cx="0" cy="0"/>
        </a:xfrm>
      </p:grpSpPr>
      <p:sp>
        <p:nvSpPr>
          <p:cNvPr id="2" name="Freeform 2"/>
          <p:cNvSpPr/>
          <p:nvPr/>
        </p:nvSpPr>
        <p:spPr>
          <a:xfrm>
            <a:off x="14507680" y="530698"/>
            <a:ext cx="3354132" cy="996004"/>
          </a:xfrm>
          <a:custGeom>
            <a:avLst/>
            <a:gdLst/>
            <a:ahLst/>
            <a:cxnLst/>
            <a:rect l="l" t="t" r="r" b="b"/>
            <a:pathLst>
              <a:path w="3354132" h="996004">
                <a:moveTo>
                  <a:pt x="0" y="0"/>
                </a:moveTo>
                <a:lnTo>
                  <a:pt x="3354132" y="0"/>
                </a:lnTo>
                <a:lnTo>
                  <a:pt x="3354132" y="996004"/>
                </a:lnTo>
                <a:lnTo>
                  <a:pt x="0" y="9960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57790" y="357790"/>
            <a:ext cx="1341820" cy="1341820"/>
          </a:xfrm>
          <a:custGeom>
            <a:avLst/>
            <a:gdLst/>
            <a:ahLst/>
            <a:cxnLst/>
            <a:rect l="l" t="t" r="r" b="b"/>
            <a:pathLst>
              <a:path w="1341820" h="1341820">
                <a:moveTo>
                  <a:pt x="0" y="0"/>
                </a:moveTo>
                <a:lnTo>
                  <a:pt x="1341820" y="0"/>
                </a:lnTo>
                <a:lnTo>
                  <a:pt x="1341820" y="1341820"/>
                </a:lnTo>
                <a:lnTo>
                  <a:pt x="0" y="13418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0017111" y="1488602"/>
            <a:ext cx="3886200" cy="7850909"/>
          </a:xfrm>
          <a:custGeom>
            <a:avLst/>
            <a:gdLst/>
            <a:ahLst/>
            <a:cxnLst/>
            <a:rect l="l" t="t" r="r" b="b"/>
            <a:pathLst>
              <a:path w="2955482" h="5970671">
                <a:moveTo>
                  <a:pt x="0" y="0"/>
                </a:moveTo>
                <a:lnTo>
                  <a:pt x="2955482" y="0"/>
                </a:lnTo>
                <a:lnTo>
                  <a:pt x="2955482" y="5970671"/>
                </a:lnTo>
                <a:lnTo>
                  <a:pt x="0" y="5970671"/>
                </a:lnTo>
                <a:lnTo>
                  <a:pt x="0" y="0"/>
                </a:lnTo>
                <a:close/>
              </a:path>
            </a:pathLst>
          </a:custGeom>
          <a:blipFill>
            <a:blip r:embed="rId6"/>
            <a:stretch>
              <a:fillRect/>
            </a:stretch>
          </a:blipFill>
        </p:spPr>
      </p:sp>
      <p:sp>
        <p:nvSpPr>
          <p:cNvPr id="5" name="Freeform 5"/>
          <p:cNvSpPr/>
          <p:nvPr/>
        </p:nvSpPr>
        <p:spPr>
          <a:xfrm>
            <a:off x="4554295" y="1609626"/>
            <a:ext cx="3873115" cy="7850909"/>
          </a:xfrm>
          <a:custGeom>
            <a:avLst/>
            <a:gdLst/>
            <a:ahLst/>
            <a:cxnLst/>
            <a:rect l="l" t="t" r="r" b="b"/>
            <a:pathLst>
              <a:path w="2945531" h="5970671">
                <a:moveTo>
                  <a:pt x="0" y="0"/>
                </a:moveTo>
                <a:lnTo>
                  <a:pt x="2945531" y="0"/>
                </a:lnTo>
                <a:lnTo>
                  <a:pt x="2945531" y="5970671"/>
                </a:lnTo>
                <a:lnTo>
                  <a:pt x="0" y="5970671"/>
                </a:lnTo>
                <a:lnTo>
                  <a:pt x="0" y="0"/>
                </a:lnTo>
                <a:close/>
              </a:path>
            </a:pathLst>
          </a:custGeom>
          <a:blipFill>
            <a:blip r:embed="rId7"/>
            <a:stretch>
              <a:fillRect/>
            </a:stretch>
          </a:blipFill>
        </p:spPr>
      </p:sp>
      <p:sp>
        <p:nvSpPr>
          <p:cNvPr id="6" name="TextBox 6"/>
          <p:cNvSpPr txBox="1"/>
          <p:nvPr/>
        </p:nvSpPr>
        <p:spPr>
          <a:xfrm>
            <a:off x="3072264" y="243490"/>
            <a:ext cx="10835810" cy="1112139"/>
          </a:xfrm>
          <a:prstGeom prst="rect">
            <a:avLst/>
          </a:prstGeom>
        </p:spPr>
        <p:txBody>
          <a:bodyPr lIns="0" tIns="0" rIns="0" bIns="0" rtlCol="0" anchor="t">
            <a:spAutoFit/>
          </a:bodyPr>
          <a:lstStyle/>
          <a:p>
            <a:pPr marL="0" lvl="0" indent="0" algn="l">
              <a:lnSpc>
                <a:spcPts val="7788"/>
              </a:lnSpc>
              <a:spcBef>
                <a:spcPct val="0"/>
              </a:spcBef>
            </a:pPr>
            <a:r>
              <a:rPr lang="en-US" sz="6600" b="1">
                <a:solidFill>
                  <a:srgbClr val="283C4C"/>
                </a:solidFill>
                <a:latin typeface="Akzidenz-Grotesk Heavy"/>
                <a:ea typeface="Akzidenz-Grotesk Heavy"/>
                <a:cs typeface="Akzidenz-Grotesk Heavy"/>
                <a:sym typeface="Akzidenz-Grotesk Heavy"/>
              </a:rPr>
              <a:t>Interfaces of the system</a:t>
            </a:r>
          </a:p>
        </p:txBody>
      </p:sp>
      <p:sp>
        <p:nvSpPr>
          <p:cNvPr id="8" name="TextBox 7">
            <a:extLst>
              <a:ext uri="{FF2B5EF4-FFF2-40B4-BE49-F238E27FC236}">
                <a16:creationId xmlns:a16="http://schemas.microsoft.com/office/drawing/2014/main" id="{C15C2750-5527-9EB5-B441-17F80F5D66C8}"/>
              </a:ext>
            </a:extLst>
          </p:cNvPr>
          <p:cNvSpPr txBox="1"/>
          <p:nvPr/>
        </p:nvSpPr>
        <p:spPr>
          <a:xfrm>
            <a:off x="10268032" y="9579114"/>
            <a:ext cx="3384358" cy="707886"/>
          </a:xfrm>
          <a:prstGeom prst="rect">
            <a:avLst/>
          </a:prstGeom>
          <a:noFill/>
        </p:spPr>
        <p:txBody>
          <a:bodyPr wrap="square">
            <a:spAutoFit/>
          </a:bodyPr>
          <a:lstStyle/>
          <a:p>
            <a:r>
              <a:rPr lang="en-US" sz="2000" b="1" i="1" dirty="0">
                <a:solidFill>
                  <a:srgbClr val="000000"/>
                </a:solidFill>
                <a:effectLst/>
                <a:latin typeface="TimesNewRomanPS-ItalicMT"/>
              </a:rPr>
              <a:t>outdoor Streaming interface</a:t>
            </a:r>
            <a:r>
              <a:rPr lang="en-US" sz="2000" b="1" dirty="0"/>
              <a:t> </a:t>
            </a:r>
            <a:br>
              <a:rPr lang="en-US" sz="2000" b="1" dirty="0"/>
            </a:br>
            <a:endParaRPr lang="en-US" sz="2000" b="1" dirty="0"/>
          </a:p>
        </p:txBody>
      </p:sp>
      <p:sp>
        <p:nvSpPr>
          <p:cNvPr id="9" name="TextBox 8">
            <a:extLst>
              <a:ext uri="{FF2B5EF4-FFF2-40B4-BE49-F238E27FC236}">
                <a16:creationId xmlns:a16="http://schemas.microsoft.com/office/drawing/2014/main" id="{748336D1-A466-56B2-8C13-FC73B6D4D84A}"/>
              </a:ext>
            </a:extLst>
          </p:cNvPr>
          <p:cNvSpPr txBox="1"/>
          <p:nvPr/>
        </p:nvSpPr>
        <p:spPr>
          <a:xfrm>
            <a:off x="4800600" y="9579114"/>
            <a:ext cx="3384358" cy="707886"/>
          </a:xfrm>
          <a:prstGeom prst="rect">
            <a:avLst/>
          </a:prstGeom>
          <a:noFill/>
        </p:spPr>
        <p:txBody>
          <a:bodyPr wrap="square">
            <a:spAutoFit/>
          </a:bodyPr>
          <a:lstStyle/>
          <a:p>
            <a:r>
              <a:rPr lang="en-US" sz="2000" b="1" i="1" dirty="0">
                <a:solidFill>
                  <a:srgbClr val="000000"/>
                </a:solidFill>
                <a:effectLst/>
                <a:latin typeface="TimesNewRomanPS-ItalicMT"/>
              </a:rPr>
              <a:t>outdoor Streaming interface</a:t>
            </a:r>
            <a:r>
              <a:rPr lang="en-US" sz="2000" b="1" dirty="0"/>
              <a:t> </a:t>
            </a:r>
            <a:br>
              <a:rPr lang="en-US" sz="2000" b="1" dirty="0"/>
            </a:br>
            <a:endParaRPr lang="en-US" sz="2000" b="1" dirty="0"/>
          </a:p>
        </p:txBody>
      </p:sp>
      <p:sp>
        <p:nvSpPr>
          <p:cNvPr id="7" name="TextBox 21">
            <a:extLst>
              <a:ext uri="{FF2B5EF4-FFF2-40B4-BE49-F238E27FC236}">
                <a16:creationId xmlns:a16="http://schemas.microsoft.com/office/drawing/2014/main" id="{086E59ED-E372-6B21-4214-8CD2C833C7D8}"/>
              </a:ext>
            </a:extLst>
          </p:cNvPr>
          <p:cNvSpPr txBox="1"/>
          <p:nvPr/>
        </p:nvSpPr>
        <p:spPr>
          <a:xfrm>
            <a:off x="16611599" y="9639300"/>
            <a:ext cx="1548327" cy="445122"/>
          </a:xfrm>
          <a:prstGeom prst="rect">
            <a:avLst/>
          </a:prstGeom>
        </p:spPr>
        <p:txBody>
          <a:bodyPr wrap="square" lIns="0" tIns="0" rIns="0" bIns="0" rtlCol="0" anchor="t">
            <a:spAutoFit/>
          </a:bodyPr>
          <a:lstStyle/>
          <a:p>
            <a:pPr algn="ctr">
              <a:lnSpc>
                <a:spcPts val="3780"/>
              </a:lnSpc>
            </a:pPr>
            <a:r>
              <a:rPr lang="en-US" sz="2700" b="1">
                <a:solidFill>
                  <a:srgbClr val="283C4C"/>
                </a:solidFill>
                <a:latin typeface="Aileron Heavy"/>
                <a:ea typeface="Aileron Heavy"/>
                <a:cs typeface="Aileron Heavy"/>
                <a:sym typeface="Aileron Heavy"/>
              </a:rPr>
              <a:t>1348</a:t>
            </a:r>
            <a:endParaRPr lang="en-US" sz="2700" b="1" dirty="0">
              <a:solidFill>
                <a:srgbClr val="283C4C"/>
              </a:solidFill>
              <a:latin typeface="Aileron Heavy"/>
              <a:ea typeface="Aileron Heavy"/>
              <a:cs typeface="Aileron Heavy"/>
              <a:sym typeface="Aileron Heavy"/>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DFDF5"/>
        </a:solidFill>
        <a:effectLst/>
      </p:bgPr>
    </p:bg>
    <p:spTree>
      <p:nvGrpSpPr>
        <p:cNvPr id="1" name=""/>
        <p:cNvGrpSpPr/>
        <p:nvPr/>
      </p:nvGrpSpPr>
      <p:grpSpPr>
        <a:xfrm>
          <a:off x="0" y="0"/>
          <a:ext cx="0" cy="0"/>
          <a:chOff x="0" y="0"/>
          <a:chExt cx="0" cy="0"/>
        </a:xfrm>
      </p:grpSpPr>
      <p:sp>
        <p:nvSpPr>
          <p:cNvPr id="2" name="TextBox 2"/>
          <p:cNvSpPr txBox="1"/>
          <p:nvPr/>
        </p:nvSpPr>
        <p:spPr>
          <a:xfrm>
            <a:off x="2523677" y="320672"/>
            <a:ext cx="12612912" cy="1102360"/>
          </a:xfrm>
          <a:prstGeom prst="rect">
            <a:avLst/>
          </a:prstGeom>
        </p:spPr>
        <p:txBody>
          <a:bodyPr lIns="0" tIns="0" rIns="0" bIns="0" rtlCol="0" anchor="t">
            <a:spAutoFit/>
          </a:bodyPr>
          <a:lstStyle/>
          <a:p>
            <a:pPr marL="0" lvl="0" indent="0" algn="r">
              <a:lnSpc>
                <a:spcPts val="7669"/>
              </a:lnSpc>
              <a:spcBef>
                <a:spcPct val="0"/>
              </a:spcBef>
            </a:pPr>
            <a:r>
              <a:rPr lang="en-US" sz="6499" b="1" dirty="0">
                <a:solidFill>
                  <a:srgbClr val="283C4C"/>
                </a:solidFill>
                <a:latin typeface="Akzidenz-Grotesk Heavy"/>
                <a:ea typeface="Akzidenz-Grotesk Heavy"/>
                <a:cs typeface="Akzidenz-Grotesk Heavy"/>
                <a:sym typeface="Akzidenz-Grotesk Heavy"/>
              </a:rPr>
              <a:t>Conceptual database design</a:t>
            </a:r>
          </a:p>
        </p:txBody>
      </p:sp>
      <p:sp>
        <p:nvSpPr>
          <p:cNvPr id="4" name="TextBox 4"/>
          <p:cNvSpPr txBox="1"/>
          <p:nvPr/>
        </p:nvSpPr>
        <p:spPr>
          <a:xfrm>
            <a:off x="2677748" y="5020728"/>
            <a:ext cx="1968640" cy="431798"/>
          </a:xfrm>
          <a:prstGeom prst="rect">
            <a:avLst/>
          </a:prstGeom>
        </p:spPr>
        <p:txBody>
          <a:bodyPr lIns="0" tIns="0" rIns="0" bIns="0" rtlCol="0" anchor="t">
            <a:spAutoFit/>
          </a:bodyPr>
          <a:lstStyle/>
          <a:p>
            <a:pPr algn="l">
              <a:lnSpc>
                <a:spcPts val="3500"/>
              </a:lnSpc>
            </a:pPr>
            <a:r>
              <a:rPr lang="en-US" sz="2500" b="1">
                <a:solidFill>
                  <a:srgbClr val="FDFDF5"/>
                </a:solidFill>
                <a:latin typeface="Aileron Heavy"/>
                <a:ea typeface="Aileron Heavy"/>
                <a:cs typeface="Aileron Heavy"/>
                <a:sym typeface="Aileron Heavy"/>
              </a:rPr>
              <a:t>Automation</a:t>
            </a:r>
          </a:p>
        </p:txBody>
      </p:sp>
      <p:sp>
        <p:nvSpPr>
          <p:cNvPr id="5" name="Freeform 5"/>
          <p:cNvSpPr/>
          <p:nvPr/>
        </p:nvSpPr>
        <p:spPr>
          <a:xfrm>
            <a:off x="15794803" y="559348"/>
            <a:ext cx="2104768" cy="625007"/>
          </a:xfrm>
          <a:custGeom>
            <a:avLst/>
            <a:gdLst/>
            <a:ahLst/>
            <a:cxnLst/>
            <a:rect l="l" t="t" r="r" b="b"/>
            <a:pathLst>
              <a:path w="2104768" h="625007">
                <a:moveTo>
                  <a:pt x="0" y="0"/>
                </a:moveTo>
                <a:lnTo>
                  <a:pt x="2104768" y="0"/>
                </a:lnTo>
                <a:lnTo>
                  <a:pt x="2104768" y="625007"/>
                </a:lnTo>
                <a:lnTo>
                  <a:pt x="0" y="6250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451472" y="434972"/>
            <a:ext cx="1187455" cy="1187455"/>
          </a:xfrm>
          <a:custGeom>
            <a:avLst/>
            <a:gdLst/>
            <a:ahLst/>
            <a:cxnLst/>
            <a:rect l="l" t="t" r="r" b="b"/>
            <a:pathLst>
              <a:path w="1187455" h="1187455">
                <a:moveTo>
                  <a:pt x="0" y="0"/>
                </a:moveTo>
                <a:lnTo>
                  <a:pt x="1187455" y="0"/>
                </a:lnTo>
                <a:lnTo>
                  <a:pt x="1187455" y="1187456"/>
                </a:lnTo>
                <a:lnTo>
                  <a:pt x="0" y="11874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7" name="Image 28">
            <a:extLst>
              <a:ext uri="{FF2B5EF4-FFF2-40B4-BE49-F238E27FC236}">
                <a16:creationId xmlns:a16="http://schemas.microsoft.com/office/drawing/2014/main" id="{27643A30-3A0B-3B8E-8491-5495E5472E87}"/>
              </a:ext>
            </a:extLst>
          </p:cNvPr>
          <p:cNvPicPr>
            <a:picLocks/>
          </p:cNvPicPr>
          <p:nvPr/>
        </p:nvPicPr>
        <p:blipFill>
          <a:blip r:embed="rId6" cstate="print"/>
          <a:stretch>
            <a:fillRect/>
          </a:stretch>
        </p:blipFill>
        <p:spPr>
          <a:xfrm>
            <a:off x="1930319" y="1423032"/>
            <a:ext cx="14947348" cy="8328659"/>
          </a:xfrm>
          <a:prstGeom prst="rect">
            <a:avLst/>
          </a:prstGeom>
        </p:spPr>
      </p:pic>
      <p:sp>
        <p:nvSpPr>
          <p:cNvPr id="3" name="TextBox 21">
            <a:extLst>
              <a:ext uri="{FF2B5EF4-FFF2-40B4-BE49-F238E27FC236}">
                <a16:creationId xmlns:a16="http://schemas.microsoft.com/office/drawing/2014/main" id="{BFB3E8B1-6B24-97F2-BA68-8BB65095BA5D}"/>
              </a:ext>
            </a:extLst>
          </p:cNvPr>
          <p:cNvSpPr txBox="1"/>
          <p:nvPr/>
        </p:nvSpPr>
        <p:spPr>
          <a:xfrm>
            <a:off x="16611599" y="9639300"/>
            <a:ext cx="1548327" cy="445122"/>
          </a:xfrm>
          <a:prstGeom prst="rect">
            <a:avLst/>
          </a:prstGeom>
        </p:spPr>
        <p:txBody>
          <a:bodyPr wrap="square" lIns="0" tIns="0" rIns="0" bIns="0" rtlCol="0" anchor="t">
            <a:spAutoFit/>
          </a:bodyPr>
          <a:lstStyle/>
          <a:p>
            <a:pPr algn="ctr">
              <a:lnSpc>
                <a:spcPts val="3780"/>
              </a:lnSpc>
            </a:pPr>
            <a:r>
              <a:rPr lang="en-US" sz="2700" b="1">
                <a:solidFill>
                  <a:srgbClr val="283C4C"/>
                </a:solidFill>
                <a:latin typeface="Aileron Heavy"/>
                <a:ea typeface="Aileron Heavy"/>
                <a:cs typeface="Aileron Heavy"/>
                <a:sym typeface="Aileron Heavy"/>
              </a:rPr>
              <a:t>1348</a:t>
            </a:r>
            <a:endParaRPr lang="en-US" sz="2700" b="1" dirty="0">
              <a:solidFill>
                <a:srgbClr val="283C4C"/>
              </a:solidFill>
              <a:latin typeface="Aileron Heavy"/>
              <a:ea typeface="Aileron Heavy"/>
              <a:cs typeface="Aileron Heavy"/>
              <a:sym typeface="Aileron Heavy"/>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DFDF5"/>
        </a:solidFill>
        <a:effectLst/>
      </p:bgPr>
    </p:bg>
    <p:spTree>
      <p:nvGrpSpPr>
        <p:cNvPr id="1" name=""/>
        <p:cNvGrpSpPr/>
        <p:nvPr/>
      </p:nvGrpSpPr>
      <p:grpSpPr>
        <a:xfrm>
          <a:off x="0" y="0"/>
          <a:ext cx="0" cy="0"/>
          <a:chOff x="0" y="0"/>
          <a:chExt cx="0" cy="0"/>
        </a:xfrm>
      </p:grpSpPr>
      <p:sp>
        <p:nvSpPr>
          <p:cNvPr id="2" name="Freeform 2"/>
          <p:cNvSpPr/>
          <p:nvPr/>
        </p:nvSpPr>
        <p:spPr>
          <a:xfrm>
            <a:off x="15176389" y="359116"/>
            <a:ext cx="2819849" cy="837350"/>
          </a:xfrm>
          <a:custGeom>
            <a:avLst/>
            <a:gdLst/>
            <a:ahLst/>
            <a:cxnLst/>
            <a:rect l="l" t="t" r="r" b="b"/>
            <a:pathLst>
              <a:path w="2819849" h="837350">
                <a:moveTo>
                  <a:pt x="0" y="0"/>
                </a:moveTo>
                <a:lnTo>
                  <a:pt x="2819849" y="0"/>
                </a:lnTo>
                <a:lnTo>
                  <a:pt x="2819849" y="837350"/>
                </a:lnTo>
                <a:lnTo>
                  <a:pt x="0" y="8373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43477" y="237632"/>
            <a:ext cx="1582136" cy="1582136"/>
          </a:xfrm>
          <a:custGeom>
            <a:avLst/>
            <a:gdLst/>
            <a:ahLst/>
            <a:cxnLst/>
            <a:rect l="l" t="t" r="r" b="b"/>
            <a:pathLst>
              <a:path w="1582136" h="1582136">
                <a:moveTo>
                  <a:pt x="0" y="0"/>
                </a:moveTo>
                <a:lnTo>
                  <a:pt x="1582136" y="0"/>
                </a:lnTo>
                <a:lnTo>
                  <a:pt x="1582136" y="1582136"/>
                </a:lnTo>
                <a:lnTo>
                  <a:pt x="0" y="15821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6866887" y="8267700"/>
            <a:ext cx="1037749" cy="1037749"/>
          </a:xfrm>
          <a:custGeom>
            <a:avLst/>
            <a:gdLst/>
            <a:ahLst/>
            <a:cxnLst/>
            <a:rect l="l" t="t" r="r" b="b"/>
            <a:pathLst>
              <a:path w="1037749" h="1037749">
                <a:moveTo>
                  <a:pt x="0" y="0"/>
                </a:moveTo>
                <a:lnTo>
                  <a:pt x="1037748" y="0"/>
                </a:lnTo>
                <a:lnTo>
                  <a:pt x="1037748" y="1037748"/>
                </a:lnTo>
                <a:lnTo>
                  <a:pt x="0" y="10377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3704410" y="1474830"/>
            <a:ext cx="10879180" cy="8567354"/>
          </a:xfrm>
          <a:custGeom>
            <a:avLst/>
            <a:gdLst/>
            <a:ahLst/>
            <a:cxnLst/>
            <a:rect l="l" t="t" r="r" b="b"/>
            <a:pathLst>
              <a:path w="10087685" h="7944052">
                <a:moveTo>
                  <a:pt x="0" y="0"/>
                </a:moveTo>
                <a:lnTo>
                  <a:pt x="10087685" y="0"/>
                </a:lnTo>
                <a:lnTo>
                  <a:pt x="10087685" y="7944052"/>
                </a:lnTo>
                <a:lnTo>
                  <a:pt x="0" y="7944052"/>
                </a:lnTo>
                <a:lnTo>
                  <a:pt x="0" y="0"/>
                </a:lnTo>
                <a:close/>
              </a:path>
            </a:pathLst>
          </a:custGeom>
          <a:blipFill>
            <a:blip r:embed="rId6"/>
            <a:stretch>
              <a:fillRect/>
            </a:stretch>
          </a:blipFill>
        </p:spPr>
      </p:sp>
      <p:sp>
        <p:nvSpPr>
          <p:cNvPr id="6" name="TextBox 6"/>
          <p:cNvSpPr txBox="1"/>
          <p:nvPr/>
        </p:nvSpPr>
        <p:spPr>
          <a:xfrm>
            <a:off x="4111330" y="244816"/>
            <a:ext cx="10065340" cy="1095494"/>
          </a:xfrm>
          <a:prstGeom prst="rect">
            <a:avLst/>
          </a:prstGeom>
        </p:spPr>
        <p:txBody>
          <a:bodyPr lIns="0" tIns="0" rIns="0" bIns="0" rtlCol="0" anchor="t">
            <a:spAutoFit/>
          </a:bodyPr>
          <a:lstStyle/>
          <a:p>
            <a:pPr algn="l">
              <a:lnSpc>
                <a:spcPts val="7616"/>
              </a:lnSpc>
            </a:pPr>
            <a:r>
              <a:rPr lang="en-US" sz="6454" b="1">
                <a:solidFill>
                  <a:srgbClr val="283C4C"/>
                </a:solidFill>
                <a:latin typeface="Akzidenz-Grotesk Heavy"/>
                <a:ea typeface="Akzidenz-Grotesk Heavy"/>
                <a:cs typeface="Akzidenz-Grotesk Heavy"/>
                <a:sym typeface="Akzidenz-Grotesk Heavy"/>
              </a:rPr>
              <a:t>Logical database design</a:t>
            </a:r>
          </a:p>
        </p:txBody>
      </p:sp>
      <p:sp>
        <p:nvSpPr>
          <p:cNvPr id="7" name="TextBox 21">
            <a:extLst>
              <a:ext uri="{FF2B5EF4-FFF2-40B4-BE49-F238E27FC236}">
                <a16:creationId xmlns:a16="http://schemas.microsoft.com/office/drawing/2014/main" id="{7D2EF6F1-E6B6-FB5C-9CDA-01FA476B3754}"/>
              </a:ext>
            </a:extLst>
          </p:cNvPr>
          <p:cNvSpPr txBox="1"/>
          <p:nvPr/>
        </p:nvSpPr>
        <p:spPr>
          <a:xfrm>
            <a:off x="16611599" y="9639300"/>
            <a:ext cx="1548327" cy="445122"/>
          </a:xfrm>
          <a:prstGeom prst="rect">
            <a:avLst/>
          </a:prstGeom>
        </p:spPr>
        <p:txBody>
          <a:bodyPr wrap="square" lIns="0" tIns="0" rIns="0" bIns="0" rtlCol="0" anchor="t">
            <a:spAutoFit/>
          </a:bodyPr>
          <a:lstStyle/>
          <a:p>
            <a:pPr algn="ctr">
              <a:lnSpc>
                <a:spcPts val="3780"/>
              </a:lnSpc>
            </a:pPr>
            <a:r>
              <a:rPr lang="en-US" sz="2700" b="1">
                <a:solidFill>
                  <a:srgbClr val="283C4C"/>
                </a:solidFill>
                <a:latin typeface="Aileron Heavy"/>
                <a:ea typeface="Aileron Heavy"/>
                <a:cs typeface="Aileron Heavy"/>
                <a:sym typeface="Aileron Heavy"/>
              </a:rPr>
              <a:t>1363</a:t>
            </a:r>
            <a:endParaRPr lang="en-US" sz="2700" b="1" dirty="0">
              <a:solidFill>
                <a:srgbClr val="283C4C"/>
              </a:solidFill>
              <a:latin typeface="Aileron Heavy"/>
              <a:ea typeface="Aileron Heavy"/>
              <a:cs typeface="Aileron Heavy"/>
              <a:sym typeface="Aileron Heavy"/>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DFDF5"/>
        </a:solidFill>
        <a:effectLst/>
      </p:bgPr>
    </p:bg>
    <p:spTree>
      <p:nvGrpSpPr>
        <p:cNvPr id="1" name=""/>
        <p:cNvGrpSpPr/>
        <p:nvPr/>
      </p:nvGrpSpPr>
      <p:grpSpPr>
        <a:xfrm>
          <a:off x="0" y="0"/>
          <a:ext cx="0" cy="0"/>
          <a:chOff x="0" y="0"/>
          <a:chExt cx="0" cy="0"/>
        </a:xfrm>
      </p:grpSpPr>
      <p:sp>
        <p:nvSpPr>
          <p:cNvPr id="2" name="TextBox 2"/>
          <p:cNvSpPr txBox="1"/>
          <p:nvPr/>
        </p:nvSpPr>
        <p:spPr>
          <a:xfrm>
            <a:off x="4180089" y="320672"/>
            <a:ext cx="8454900" cy="1102360"/>
          </a:xfrm>
          <a:prstGeom prst="rect">
            <a:avLst/>
          </a:prstGeom>
        </p:spPr>
        <p:txBody>
          <a:bodyPr lIns="0" tIns="0" rIns="0" bIns="0" rtlCol="0" anchor="t">
            <a:spAutoFit/>
          </a:bodyPr>
          <a:lstStyle/>
          <a:p>
            <a:pPr marL="0" lvl="0" indent="0" algn="r">
              <a:lnSpc>
                <a:spcPts val="7669"/>
              </a:lnSpc>
              <a:spcBef>
                <a:spcPct val="0"/>
              </a:spcBef>
            </a:pPr>
            <a:r>
              <a:rPr lang="en-US" sz="6499" b="1" dirty="0">
                <a:solidFill>
                  <a:srgbClr val="283C4C"/>
                </a:solidFill>
                <a:latin typeface="Akzidenz-Grotesk Heavy"/>
                <a:ea typeface="Akzidenz-Grotesk Heavy"/>
                <a:cs typeface="Akzidenz-Grotesk Heavy"/>
                <a:sym typeface="Akzidenz-Grotesk Heavy"/>
              </a:rPr>
              <a:t>Schema refinement</a:t>
            </a:r>
          </a:p>
        </p:txBody>
      </p:sp>
      <p:sp>
        <p:nvSpPr>
          <p:cNvPr id="3" name="Freeform 3"/>
          <p:cNvSpPr/>
          <p:nvPr/>
        </p:nvSpPr>
        <p:spPr>
          <a:xfrm>
            <a:off x="14167948" y="578626"/>
            <a:ext cx="3306282" cy="981795"/>
          </a:xfrm>
          <a:custGeom>
            <a:avLst/>
            <a:gdLst/>
            <a:ahLst/>
            <a:cxnLst/>
            <a:rect l="l" t="t" r="r" b="b"/>
            <a:pathLst>
              <a:path w="3306282" h="981795">
                <a:moveTo>
                  <a:pt x="0" y="0"/>
                </a:moveTo>
                <a:lnTo>
                  <a:pt x="3306282" y="0"/>
                </a:lnTo>
                <a:lnTo>
                  <a:pt x="3306282" y="981795"/>
                </a:lnTo>
                <a:lnTo>
                  <a:pt x="0" y="9817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51472" y="434972"/>
            <a:ext cx="1187455" cy="1187455"/>
          </a:xfrm>
          <a:custGeom>
            <a:avLst/>
            <a:gdLst/>
            <a:ahLst/>
            <a:cxnLst/>
            <a:rect l="l" t="t" r="r" b="b"/>
            <a:pathLst>
              <a:path w="1187455" h="1187455">
                <a:moveTo>
                  <a:pt x="0" y="0"/>
                </a:moveTo>
                <a:lnTo>
                  <a:pt x="1187455" y="0"/>
                </a:lnTo>
                <a:lnTo>
                  <a:pt x="1187455" y="1187456"/>
                </a:lnTo>
                <a:lnTo>
                  <a:pt x="0" y="11874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6" name="Picture 5">
            <a:extLst>
              <a:ext uri="{FF2B5EF4-FFF2-40B4-BE49-F238E27FC236}">
                <a16:creationId xmlns:a16="http://schemas.microsoft.com/office/drawing/2014/main" id="{C8FB4431-E171-6E6F-8BD2-A1419B91DC5D}"/>
              </a:ext>
            </a:extLst>
          </p:cNvPr>
          <p:cNvPicPr>
            <a:picLocks noChangeAspect="1"/>
          </p:cNvPicPr>
          <p:nvPr/>
        </p:nvPicPr>
        <p:blipFill>
          <a:blip r:embed="rId6">
            <a:extLst>
              <a:ext uri="{28A0092B-C50C-407E-A947-70E740481C1C}">
                <a14:useLocalDpi xmlns:a14="http://schemas.microsoft.com/office/drawing/2010/main" val="0"/>
              </a:ext>
            </a:extLst>
          </a:blip>
          <a:srcRect r="12140"/>
          <a:stretch/>
        </p:blipFill>
        <p:spPr>
          <a:xfrm>
            <a:off x="3668511" y="1404985"/>
            <a:ext cx="10439400" cy="8800266"/>
          </a:xfrm>
          <a:prstGeom prst="rect">
            <a:avLst/>
          </a:prstGeom>
        </p:spPr>
      </p:pic>
      <p:sp>
        <p:nvSpPr>
          <p:cNvPr id="7" name="Freeform 4">
            <a:extLst>
              <a:ext uri="{FF2B5EF4-FFF2-40B4-BE49-F238E27FC236}">
                <a16:creationId xmlns:a16="http://schemas.microsoft.com/office/drawing/2014/main" id="{BC6D6C0C-350F-59C4-A378-0A3FC1649496}"/>
              </a:ext>
            </a:extLst>
          </p:cNvPr>
          <p:cNvSpPr/>
          <p:nvPr/>
        </p:nvSpPr>
        <p:spPr>
          <a:xfrm>
            <a:off x="15448575" y="7575545"/>
            <a:ext cx="2025655" cy="2025655"/>
          </a:xfrm>
          <a:custGeom>
            <a:avLst/>
            <a:gdLst/>
            <a:ahLst/>
            <a:cxnLst/>
            <a:rect l="l" t="t" r="r" b="b"/>
            <a:pathLst>
              <a:path w="1187455" h="1187455">
                <a:moveTo>
                  <a:pt x="0" y="0"/>
                </a:moveTo>
                <a:lnTo>
                  <a:pt x="1187455" y="0"/>
                </a:lnTo>
                <a:lnTo>
                  <a:pt x="1187455" y="1187456"/>
                </a:lnTo>
                <a:lnTo>
                  <a:pt x="0" y="11874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21">
            <a:extLst>
              <a:ext uri="{FF2B5EF4-FFF2-40B4-BE49-F238E27FC236}">
                <a16:creationId xmlns:a16="http://schemas.microsoft.com/office/drawing/2014/main" id="{D557B59D-9C91-3C2E-6C82-DBBCBABBCC18}"/>
              </a:ext>
            </a:extLst>
          </p:cNvPr>
          <p:cNvSpPr txBox="1"/>
          <p:nvPr/>
        </p:nvSpPr>
        <p:spPr>
          <a:xfrm>
            <a:off x="16611599" y="9639300"/>
            <a:ext cx="1548327" cy="445122"/>
          </a:xfrm>
          <a:prstGeom prst="rect">
            <a:avLst/>
          </a:prstGeom>
        </p:spPr>
        <p:txBody>
          <a:bodyPr wrap="square" lIns="0" tIns="0" rIns="0" bIns="0" rtlCol="0" anchor="t">
            <a:spAutoFit/>
          </a:bodyPr>
          <a:lstStyle/>
          <a:p>
            <a:pPr algn="ctr">
              <a:lnSpc>
                <a:spcPts val="3780"/>
              </a:lnSpc>
            </a:pPr>
            <a:r>
              <a:rPr lang="en-US" sz="2700" b="1">
                <a:solidFill>
                  <a:srgbClr val="283C4C"/>
                </a:solidFill>
                <a:latin typeface="Aileron Heavy"/>
                <a:ea typeface="Aileron Heavy"/>
                <a:cs typeface="Aileron Heavy"/>
                <a:sym typeface="Aileron Heavy"/>
              </a:rPr>
              <a:t>1363</a:t>
            </a:r>
            <a:endParaRPr lang="en-US" sz="2700" b="1" dirty="0">
              <a:solidFill>
                <a:srgbClr val="283C4C"/>
              </a:solidFill>
              <a:latin typeface="Aileron Heavy"/>
              <a:ea typeface="Aileron Heavy"/>
              <a:cs typeface="Aileron Heavy"/>
              <a:sym typeface="Aileron Heavy"/>
            </a:endParaRPr>
          </a:p>
        </p:txBody>
      </p:sp>
      <p:sp>
        <p:nvSpPr>
          <p:cNvPr id="8" name="Rectangle 7">
            <a:extLst>
              <a:ext uri="{FF2B5EF4-FFF2-40B4-BE49-F238E27FC236}">
                <a16:creationId xmlns:a16="http://schemas.microsoft.com/office/drawing/2014/main" id="{B10E146F-07A9-7FC5-058B-B21D72714306}"/>
              </a:ext>
            </a:extLst>
          </p:cNvPr>
          <p:cNvSpPr/>
          <p:nvPr/>
        </p:nvSpPr>
        <p:spPr>
          <a:xfrm>
            <a:off x="8153400" y="3924300"/>
            <a:ext cx="1676400" cy="304800"/>
          </a:xfrm>
          <a:prstGeom prst="rect">
            <a:avLst/>
          </a:prstGeom>
          <a:solidFill>
            <a:schemeClr val="bg1"/>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ADFDF41-3EE1-D50A-4991-FA6D81EBD547}"/>
              </a:ext>
            </a:extLst>
          </p:cNvPr>
          <p:cNvSpPr txBox="1"/>
          <p:nvPr/>
        </p:nvSpPr>
        <p:spPr>
          <a:xfrm>
            <a:off x="8497996" y="3857109"/>
            <a:ext cx="1162691" cy="369332"/>
          </a:xfrm>
          <a:prstGeom prst="rect">
            <a:avLst/>
          </a:prstGeom>
          <a:noFill/>
        </p:spPr>
        <p:txBody>
          <a:bodyPr wrap="none" rtlCol="0">
            <a:spAutoFit/>
          </a:bodyPr>
          <a:lstStyle/>
          <a:p>
            <a:r>
              <a:rPr lang="en-US" dirty="0"/>
              <a:t>IP Address</a:t>
            </a:r>
          </a:p>
        </p:txBody>
      </p:sp>
      <p:sp>
        <p:nvSpPr>
          <p:cNvPr id="10" name="Rectangle 9">
            <a:extLst>
              <a:ext uri="{FF2B5EF4-FFF2-40B4-BE49-F238E27FC236}">
                <a16:creationId xmlns:a16="http://schemas.microsoft.com/office/drawing/2014/main" id="{E4247686-F9B5-7F3B-CE53-F013D09CA5E4}"/>
              </a:ext>
            </a:extLst>
          </p:cNvPr>
          <p:cNvSpPr/>
          <p:nvPr/>
        </p:nvSpPr>
        <p:spPr>
          <a:xfrm>
            <a:off x="10028702" y="3633704"/>
            <a:ext cx="2087098" cy="747795"/>
          </a:xfrm>
          <a:prstGeom prst="rect">
            <a:avLst/>
          </a:prstGeom>
          <a:solidFill>
            <a:schemeClr val="bg1"/>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DFDF5"/>
        </a:solidFill>
        <a:effectLst/>
      </p:bgPr>
    </p:bg>
    <p:spTree>
      <p:nvGrpSpPr>
        <p:cNvPr id="1" name=""/>
        <p:cNvGrpSpPr/>
        <p:nvPr/>
      </p:nvGrpSpPr>
      <p:grpSpPr>
        <a:xfrm>
          <a:off x="0" y="0"/>
          <a:ext cx="0" cy="0"/>
          <a:chOff x="0" y="0"/>
          <a:chExt cx="0" cy="0"/>
        </a:xfrm>
      </p:grpSpPr>
      <p:sp>
        <p:nvSpPr>
          <p:cNvPr id="2" name="Freeform 2"/>
          <p:cNvSpPr/>
          <p:nvPr/>
        </p:nvSpPr>
        <p:spPr>
          <a:xfrm>
            <a:off x="15124999" y="385154"/>
            <a:ext cx="2871239" cy="852610"/>
          </a:xfrm>
          <a:custGeom>
            <a:avLst/>
            <a:gdLst/>
            <a:ahLst/>
            <a:cxnLst/>
            <a:rect l="l" t="t" r="r" b="b"/>
            <a:pathLst>
              <a:path w="2871239" h="852610">
                <a:moveTo>
                  <a:pt x="0" y="0"/>
                </a:moveTo>
                <a:lnTo>
                  <a:pt x="2871239" y="0"/>
                </a:lnTo>
                <a:lnTo>
                  <a:pt x="2871239" y="852609"/>
                </a:lnTo>
                <a:lnTo>
                  <a:pt x="0" y="8526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04468" y="385154"/>
            <a:ext cx="1582136" cy="1582136"/>
          </a:xfrm>
          <a:custGeom>
            <a:avLst/>
            <a:gdLst/>
            <a:ahLst/>
            <a:cxnLst/>
            <a:rect l="l" t="t" r="r" b="b"/>
            <a:pathLst>
              <a:path w="1582136" h="1582136">
                <a:moveTo>
                  <a:pt x="0" y="0"/>
                </a:moveTo>
                <a:lnTo>
                  <a:pt x="1582136" y="0"/>
                </a:lnTo>
                <a:lnTo>
                  <a:pt x="1582136" y="1582136"/>
                </a:lnTo>
                <a:lnTo>
                  <a:pt x="0" y="15821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6221551" y="8220551"/>
            <a:ext cx="1037749" cy="1037749"/>
          </a:xfrm>
          <a:custGeom>
            <a:avLst/>
            <a:gdLst/>
            <a:ahLst/>
            <a:cxnLst/>
            <a:rect l="l" t="t" r="r" b="b"/>
            <a:pathLst>
              <a:path w="1037749" h="1037749">
                <a:moveTo>
                  <a:pt x="0" y="0"/>
                </a:moveTo>
                <a:lnTo>
                  <a:pt x="1037749" y="0"/>
                </a:lnTo>
                <a:lnTo>
                  <a:pt x="1037749" y="1037749"/>
                </a:lnTo>
                <a:lnTo>
                  <a:pt x="0" y="10377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4164618" y="1240311"/>
            <a:ext cx="9958764" cy="8709687"/>
          </a:xfrm>
          <a:custGeom>
            <a:avLst/>
            <a:gdLst/>
            <a:ahLst/>
            <a:cxnLst/>
            <a:rect l="l" t="t" r="r" b="b"/>
            <a:pathLst>
              <a:path w="8501718" h="8501718">
                <a:moveTo>
                  <a:pt x="0" y="0"/>
                </a:moveTo>
                <a:lnTo>
                  <a:pt x="8501717" y="0"/>
                </a:lnTo>
                <a:lnTo>
                  <a:pt x="8501717" y="8501718"/>
                </a:lnTo>
                <a:lnTo>
                  <a:pt x="0" y="8501718"/>
                </a:lnTo>
                <a:lnTo>
                  <a:pt x="0" y="0"/>
                </a:lnTo>
                <a:close/>
              </a:path>
            </a:pathLst>
          </a:custGeom>
          <a:blipFill>
            <a:blip r:embed="rId6"/>
            <a:stretch>
              <a:fillRect t="1" b="-14341"/>
            </a:stretch>
          </a:blipFill>
        </p:spPr>
      </p:sp>
      <p:sp>
        <p:nvSpPr>
          <p:cNvPr id="6" name="TextBox 6"/>
          <p:cNvSpPr txBox="1"/>
          <p:nvPr/>
        </p:nvSpPr>
        <p:spPr>
          <a:xfrm>
            <a:off x="2736474" y="135404"/>
            <a:ext cx="11538656" cy="1102360"/>
          </a:xfrm>
          <a:prstGeom prst="rect">
            <a:avLst/>
          </a:prstGeom>
        </p:spPr>
        <p:txBody>
          <a:bodyPr lIns="0" tIns="0" rIns="0" bIns="0" rtlCol="0" anchor="t">
            <a:spAutoFit/>
          </a:bodyPr>
          <a:lstStyle/>
          <a:p>
            <a:pPr algn="l">
              <a:lnSpc>
                <a:spcPts val="7669"/>
              </a:lnSpc>
            </a:pPr>
            <a:r>
              <a:rPr lang="en-US" sz="6499" b="1">
                <a:solidFill>
                  <a:srgbClr val="283C4C"/>
                </a:solidFill>
                <a:latin typeface="Akzidenz-Grotesk Heavy"/>
                <a:ea typeface="Akzidenz-Grotesk Heavy"/>
                <a:cs typeface="Akzidenz-Grotesk Heavy"/>
                <a:sym typeface="Akzidenz-Grotesk Heavy"/>
              </a:rPr>
              <a:t>Physical database design</a:t>
            </a:r>
          </a:p>
        </p:txBody>
      </p:sp>
      <p:sp>
        <p:nvSpPr>
          <p:cNvPr id="7" name="TextBox 21">
            <a:extLst>
              <a:ext uri="{FF2B5EF4-FFF2-40B4-BE49-F238E27FC236}">
                <a16:creationId xmlns:a16="http://schemas.microsoft.com/office/drawing/2014/main" id="{E5303649-6DD7-4660-0163-25170E2804C2}"/>
              </a:ext>
            </a:extLst>
          </p:cNvPr>
          <p:cNvSpPr txBox="1"/>
          <p:nvPr/>
        </p:nvSpPr>
        <p:spPr>
          <a:xfrm>
            <a:off x="16611599" y="9639300"/>
            <a:ext cx="1548327" cy="445122"/>
          </a:xfrm>
          <a:prstGeom prst="rect">
            <a:avLst/>
          </a:prstGeom>
        </p:spPr>
        <p:txBody>
          <a:bodyPr wrap="square" lIns="0" tIns="0" rIns="0" bIns="0" rtlCol="0" anchor="t">
            <a:spAutoFit/>
          </a:bodyPr>
          <a:lstStyle/>
          <a:p>
            <a:pPr algn="ctr">
              <a:lnSpc>
                <a:spcPts val="3780"/>
              </a:lnSpc>
            </a:pPr>
            <a:r>
              <a:rPr lang="en-US" sz="2700" b="1">
                <a:solidFill>
                  <a:srgbClr val="283C4C"/>
                </a:solidFill>
                <a:latin typeface="Aileron Heavy"/>
                <a:ea typeface="Aileron Heavy"/>
                <a:cs typeface="Aileron Heavy"/>
                <a:sym typeface="Aileron Heavy"/>
              </a:rPr>
              <a:t>1363</a:t>
            </a:r>
            <a:endParaRPr lang="en-US" sz="2700" b="1" dirty="0">
              <a:solidFill>
                <a:srgbClr val="283C4C"/>
              </a:solidFill>
              <a:latin typeface="Aileron Heavy"/>
              <a:ea typeface="Aileron Heavy"/>
              <a:cs typeface="Aileron Heavy"/>
              <a:sym typeface="Aileron Heavy"/>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DFDF5"/>
        </a:solidFill>
        <a:effectLst/>
      </p:bgPr>
    </p:bg>
    <p:spTree>
      <p:nvGrpSpPr>
        <p:cNvPr id="1" name=""/>
        <p:cNvGrpSpPr/>
        <p:nvPr/>
      </p:nvGrpSpPr>
      <p:grpSpPr>
        <a:xfrm>
          <a:off x="0" y="0"/>
          <a:ext cx="0" cy="0"/>
          <a:chOff x="0" y="0"/>
          <a:chExt cx="0" cy="0"/>
        </a:xfrm>
      </p:grpSpPr>
      <p:sp>
        <p:nvSpPr>
          <p:cNvPr id="2" name="Freeform 2"/>
          <p:cNvSpPr/>
          <p:nvPr/>
        </p:nvSpPr>
        <p:spPr>
          <a:xfrm>
            <a:off x="15138290" y="248514"/>
            <a:ext cx="2638330" cy="783448"/>
          </a:xfrm>
          <a:custGeom>
            <a:avLst/>
            <a:gdLst/>
            <a:ahLst/>
            <a:cxnLst/>
            <a:rect l="l" t="t" r="r" b="b"/>
            <a:pathLst>
              <a:path w="2871239" h="852610">
                <a:moveTo>
                  <a:pt x="0" y="0"/>
                </a:moveTo>
                <a:lnTo>
                  <a:pt x="2871239" y="0"/>
                </a:lnTo>
                <a:lnTo>
                  <a:pt x="2871239" y="852609"/>
                </a:lnTo>
                <a:lnTo>
                  <a:pt x="0" y="8526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5635181" y="245065"/>
            <a:ext cx="7017638" cy="987450"/>
          </a:xfrm>
          <a:prstGeom prst="rect">
            <a:avLst/>
          </a:prstGeom>
        </p:spPr>
        <p:txBody>
          <a:bodyPr wrap="square" lIns="0" tIns="0" rIns="0" bIns="0" rtlCol="0" anchor="t">
            <a:spAutoFit/>
          </a:bodyPr>
          <a:lstStyle/>
          <a:p>
            <a:pPr algn="l">
              <a:lnSpc>
                <a:spcPts val="7669"/>
              </a:lnSpc>
            </a:pPr>
            <a:r>
              <a:rPr lang="en-US" sz="6499" b="1" dirty="0">
                <a:solidFill>
                  <a:srgbClr val="283C4C"/>
                </a:solidFill>
                <a:latin typeface="Akzidenz-Grotesk Heavy"/>
                <a:ea typeface="Akzidenz-Grotesk Heavy"/>
                <a:cs typeface="Akzidenz-Grotesk Heavy"/>
                <a:sym typeface="Akzidenz-Grotesk Heavy"/>
              </a:rPr>
              <a:t>Hardware design</a:t>
            </a:r>
          </a:p>
        </p:txBody>
      </p:sp>
      <p:pic>
        <p:nvPicPr>
          <p:cNvPr id="18" name="Image 29">
            <a:extLst>
              <a:ext uri="{FF2B5EF4-FFF2-40B4-BE49-F238E27FC236}">
                <a16:creationId xmlns:a16="http://schemas.microsoft.com/office/drawing/2014/main" id="{831B6156-2881-834A-10EF-549AD2414AD3}"/>
              </a:ext>
            </a:extLst>
          </p:cNvPr>
          <p:cNvPicPr>
            <a:picLocks/>
          </p:cNvPicPr>
          <p:nvPr/>
        </p:nvPicPr>
        <p:blipFill>
          <a:blip r:embed="rId4" cstate="print"/>
          <a:srcRect l="1354" t="1992" r="1014" b="1339"/>
          <a:stretch/>
        </p:blipFill>
        <p:spPr>
          <a:xfrm>
            <a:off x="1191943" y="1258269"/>
            <a:ext cx="15697200" cy="8000999"/>
          </a:xfrm>
          <a:prstGeom prst="rect">
            <a:avLst/>
          </a:prstGeom>
        </p:spPr>
      </p:pic>
      <p:sp>
        <p:nvSpPr>
          <p:cNvPr id="3" name="Freeform 3"/>
          <p:cNvSpPr/>
          <p:nvPr/>
        </p:nvSpPr>
        <p:spPr>
          <a:xfrm>
            <a:off x="304468" y="385154"/>
            <a:ext cx="1582136" cy="1582136"/>
          </a:xfrm>
          <a:custGeom>
            <a:avLst/>
            <a:gdLst/>
            <a:ahLst/>
            <a:cxnLst/>
            <a:rect l="l" t="t" r="r" b="b"/>
            <a:pathLst>
              <a:path w="1582136" h="1582136">
                <a:moveTo>
                  <a:pt x="0" y="0"/>
                </a:moveTo>
                <a:lnTo>
                  <a:pt x="1582136" y="0"/>
                </a:lnTo>
                <a:lnTo>
                  <a:pt x="1582136" y="1582136"/>
                </a:lnTo>
                <a:lnTo>
                  <a:pt x="0" y="15821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2" name="TextBox 21">
            <a:extLst>
              <a:ext uri="{FF2B5EF4-FFF2-40B4-BE49-F238E27FC236}">
                <a16:creationId xmlns:a16="http://schemas.microsoft.com/office/drawing/2014/main" id="{F0996A0A-6363-08D5-E2BE-8F4D64026874}"/>
              </a:ext>
            </a:extLst>
          </p:cNvPr>
          <p:cNvSpPr txBox="1"/>
          <p:nvPr/>
        </p:nvSpPr>
        <p:spPr>
          <a:xfrm>
            <a:off x="7823153" y="9603343"/>
            <a:ext cx="2434781" cy="646331"/>
          </a:xfrm>
          <a:prstGeom prst="rect">
            <a:avLst/>
          </a:prstGeom>
          <a:noFill/>
        </p:spPr>
        <p:txBody>
          <a:bodyPr wrap="square">
            <a:spAutoFit/>
          </a:bodyPr>
          <a:lstStyle/>
          <a:p>
            <a:r>
              <a:rPr lang="en-US" sz="1800" b="0" i="1" dirty="0">
                <a:solidFill>
                  <a:srgbClr val="000000"/>
                </a:solidFill>
                <a:effectLst/>
                <a:latin typeface="TimesNewRomanPS-ItalicMT"/>
              </a:rPr>
              <a:t>Hardware Design</a:t>
            </a:r>
            <a:r>
              <a:rPr lang="en-US" dirty="0"/>
              <a:t> </a:t>
            </a:r>
            <a:br>
              <a:rPr lang="en-US" b="1" i="1" dirty="0"/>
            </a:br>
            <a:endParaRPr lang="en-US" b="1" i="1" dirty="0"/>
          </a:p>
        </p:txBody>
      </p:sp>
      <p:sp>
        <p:nvSpPr>
          <p:cNvPr id="4" name="Freeform 4"/>
          <p:cNvSpPr/>
          <p:nvPr/>
        </p:nvSpPr>
        <p:spPr>
          <a:xfrm>
            <a:off x="17122177" y="8587129"/>
            <a:ext cx="1037749" cy="1037749"/>
          </a:xfrm>
          <a:custGeom>
            <a:avLst/>
            <a:gdLst/>
            <a:ahLst/>
            <a:cxnLst/>
            <a:rect l="l" t="t" r="r" b="b"/>
            <a:pathLst>
              <a:path w="1037749" h="1037749">
                <a:moveTo>
                  <a:pt x="0" y="0"/>
                </a:moveTo>
                <a:lnTo>
                  <a:pt x="1037749" y="0"/>
                </a:lnTo>
                <a:lnTo>
                  <a:pt x="1037749" y="1037749"/>
                </a:lnTo>
                <a:lnTo>
                  <a:pt x="0" y="10377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4" name="Rectangle 23">
            <a:extLst>
              <a:ext uri="{FF2B5EF4-FFF2-40B4-BE49-F238E27FC236}">
                <a16:creationId xmlns:a16="http://schemas.microsoft.com/office/drawing/2014/main" id="{6CF46D83-82ED-460A-CA5B-11967B0E90A9}"/>
              </a:ext>
            </a:extLst>
          </p:cNvPr>
          <p:cNvSpPr/>
          <p:nvPr/>
        </p:nvSpPr>
        <p:spPr>
          <a:xfrm>
            <a:off x="838200" y="8927391"/>
            <a:ext cx="9829800" cy="558184"/>
          </a:xfrm>
          <a:prstGeom prst="rect">
            <a:avLst/>
          </a:prstGeom>
          <a:solidFill>
            <a:schemeClr val="bg1"/>
          </a:solidFill>
        </p:spPr>
        <p:txBody>
          <a:bodyPr rtlCol="0" anchor="ctr"/>
          <a:lstStyle/>
          <a:p>
            <a:pPr algn="ctr"/>
            <a:endParaRPr lang="en-US"/>
          </a:p>
        </p:txBody>
      </p:sp>
      <p:sp>
        <p:nvSpPr>
          <p:cNvPr id="25" name="Rectangle 24">
            <a:extLst>
              <a:ext uri="{FF2B5EF4-FFF2-40B4-BE49-F238E27FC236}">
                <a16:creationId xmlns:a16="http://schemas.microsoft.com/office/drawing/2014/main" id="{6E7DCB55-F57F-F724-71E0-549D40BF1E45}"/>
              </a:ext>
            </a:extLst>
          </p:cNvPr>
          <p:cNvSpPr/>
          <p:nvPr/>
        </p:nvSpPr>
        <p:spPr>
          <a:xfrm rot="5400000">
            <a:off x="13495651" y="4400279"/>
            <a:ext cx="7167680" cy="883661"/>
          </a:xfrm>
          <a:prstGeom prst="rect">
            <a:avLst/>
          </a:prstGeom>
          <a:solidFill>
            <a:schemeClr val="bg1"/>
          </a:solidFill>
        </p:spPr>
        <p:txBody>
          <a:bodyPr rtlCol="0" anchor="ctr"/>
          <a:lstStyle/>
          <a:p>
            <a:pPr algn="ctr"/>
            <a:endParaRPr lang="en-US"/>
          </a:p>
        </p:txBody>
      </p:sp>
      <p:sp>
        <p:nvSpPr>
          <p:cNvPr id="5" name="TextBox 21">
            <a:extLst>
              <a:ext uri="{FF2B5EF4-FFF2-40B4-BE49-F238E27FC236}">
                <a16:creationId xmlns:a16="http://schemas.microsoft.com/office/drawing/2014/main" id="{015A8C3D-6CA4-CD3F-5504-CF4038E58133}"/>
              </a:ext>
            </a:extLst>
          </p:cNvPr>
          <p:cNvSpPr txBox="1"/>
          <p:nvPr/>
        </p:nvSpPr>
        <p:spPr>
          <a:xfrm>
            <a:off x="16611599" y="9639300"/>
            <a:ext cx="1548327" cy="445122"/>
          </a:xfrm>
          <a:prstGeom prst="rect">
            <a:avLst/>
          </a:prstGeom>
        </p:spPr>
        <p:txBody>
          <a:bodyPr wrap="square" lIns="0" tIns="0" rIns="0" bIns="0" rtlCol="0" anchor="t">
            <a:spAutoFit/>
          </a:bodyPr>
          <a:lstStyle/>
          <a:p>
            <a:pPr algn="ctr">
              <a:lnSpc>
                <a:spcPts val="3780"/>
              </a:lnSpc>
            </a:pPr>
            <a:r>
              <a:rPr lang="en-US" sz="2700" b="1">
                <a:solidFill>
                  <a:srgbClr val="283C4C"/>
                </a:solidFill>
                <a:latin typeface="Aileron Heavy"/>
                <a:ea typeface="Aileron Heavy"/>
                <a:cs typeface="Aileron Heavy"/>
                <a:sym typeface="Aileron Heavy"/>
              </a:rPr>
              <a:t>1383</a:t>
            </a:r>
            <a:endParaRPr lang="en-US" sz="2700" b="1" dirty="0">
              <a:solidFill>
                <a:srgbClr val="283C4C"/>
              </a:solidFill>
              <a:latin typeface="Aileron Heavy"/>
              <a:ea typeface="Aileron Heavy"/>
              <a:cs typeface="Aileron Heavy"/>
              <a:sym typeface="Aileron Heavy"/>
            </a:endParaRPr>
          </a:p>
        </p:txBody>
      </p:sp>
    </p:spTree>
    <p:extLst>
      <p:ext uri="{BB962C8B-B14F-4D97-AF65-F5344CB8AC3E}">
        <p14:creationId xmlns:p14="http://schemas.microsoft.com/office/powerpoint/2010/main" val="2764025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DFDF5"/>
        </a:solidFill>
        <a:effectLst/>
      </p:bgPr>
    </p:bg>
    <p:spTree>
      <p:nvGrpSpPr>
        <p:cNvPr id="1" name=""/>
        <p:cNvGrpSpPr/>
        <p:nvPr/>
      </p:nvGrpSpPr>
      <p:grpSpPr>
        <a:xfrm>
          <a:off x="0" y="0"/>
          <a:ext cx="0" cy="0"/>
          <a:chOff x="0" y="0"/>
          <a:chExt cx="0" cy="0"/>
        </a:xfrm>
      </p:grpSpPr>
      <p:sp>
        <p:nvSpPr>
          <p:cNvPr id="2" name="Freeform 2"/>
          <p:cNvSpPr/>
          <p:nvPr/>
        </p:nvSpPr>
        <p:spPr>
          <a:xfrm>
            <a:off x="13930103" y="338192"/>
            <a:ext cx="3998861" cy="1187455"/>
          </a:xfrm>
          <a:custGeom>
            <a:avLst/>
            <a:gdLst/>
            <a:ahLst/>
            <a:cxnLst/>
            <a:rect l="l" t="t" r="r" b="b"/>
            <a:pathLst>
              <a:path w="3998861" h="1187455">
                <a:moveTo>
                  <a:pt x="0" y="0"/>
                </a:moveTo>
                <a:lnTo>
                  <a:pt x="3998861" y="0"/>
                </a:lnTo>
                <a:lnTo>
                  <a:pt x="3998861" y="1187455"/>
                </a:lnTo>
                <a:lnTo>
                  <a:pt x="0" y="11874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34972" y="338192"/>
            <a:ext cx="1187455" cy="1187455"/>
          </a:xfrm>
          <a:custGeom>
            <a:avLst/>
            <a:gdLst/>
            <a:ahLst/>
            <a:cxnLst/>
            <a:rect l="l" t="t" r="r" b="b"/>
            <a:pathLst>
              <a:path w="1187455" h="1187455">
                <a:moveTo>
                  <a:pt x="0" y="0"/>
                </a:moveTo>
                <a:lnTo>
                  <a:pt x="1187456" y="0"/>
                </a:lnTo>
                <a:lnTo>
                  <a:pt x="1187456" y="1187455"/>
                </a:lnTo>
                <a:lnTo>
                  <a:pt x="0" y="11874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aphicFrame>
        <p:nvGraphicFramePr>
          <p:cNvPr id="4" name="Table 4"/>
          <p:cNvGraphicFramePr>
            <a:graphicFrameLocks noGrp="1"/>
          </p:cNvGraphicFramePr>
          <p:nvPr>
            <p:extLst>
              <p:ext uri="{D42A27DB-BD31-4B8C-83A1-F6EECF244321}">
                <p14:modId xmlns:p14="http://schemas.microsoft.com/office/powerpoint/2010/main" val="782153559"/>
              </p:ext>
            </p:extLst>
          </p:nvPr>
        </p:nvGraphicFramePr>
        <p:xfrm>
          <a:off x="2237170" y="1789022"/>
          <a:ext cx="13692364" cy="7149870"/>
        </p:xfrm>
        <a:graphic>
          <a:graphicData uri="http://schemas.openxmlformats.org/drawingml/2006/table">
            <a:tbl>
              <a:tblPr/>
              <a:tblGrid>
                <a:gridCol w="6713281">
                  <a:extLst>
                    <a:ext uri="{9D8B030D-6E8A-4147-A177-3AD203B41FA5}">
                      <a16:colId xmlns:a16="http://schemas.microsoft.com/office/drawing/2014/main" val="20000"/>
                    </a:ext>
                  </a:extLst>
                </a:gridCol>
                <a:gridCol w="3915526">
                  <a:extLst>
                    <a:ext uri="{9D8B030D-6E8A-4147-A177-3AD203B41FA5}">
                      <a16:colId xmlns:a16="http://schemas.microsoft.com/office/drawing/2014/main" val="20001"/>
                    </a:ext>
                  </a:extLst>
                </a:gridCol>
                <a:gridCol w="3063557">
                  <a:extLst>
                    <a:ext uri="{9D8B030D-6E8A-4147-A177-3AD203B41FA5}">
                      <a16:colId xmlns:a16="http://schemas.microsoft.com/office/drawing/2014/main" val="20002"/>
                    </a:ext>
                  </a:extLst>
                </a:gridCol>
              </a:tblGrid>
              <a:tr h="1474353">
                <a:tc>
                  <a:txBody>
                    <a:bodyPr/>
                    <a:lstStyle/>
                    <a:p>
                      <a:pPr algn="ctr">
                        <a:lnSpc>
                          <a:spcPts val="2659"/>
                        </a:lnSpc>
                        <a:defRPr/>
                      </a:pPr>
                      <a:r>
                        <a:rPr lang="en-US" sz="4000" b="1" dirty="0">
                          <a:solidFill>
                            <a:srgbClr val="000000"/>
                          </a:solidFill>
                          <a:latin typeface="Bodoni MT" panose="02070603080606020203" pitchFamily="18" charset="0"/>
                          <a:ea typeface="Canva Sans Bold"/>
                          <a:cs typeface="Canva Sans Bold"/>
                          <a:sym typeface="Canva Sans Bold"/>
                        </a:rPr>
                        <a:t>Name</a:t>
                      </a:r>
                      <a:endParaRPr lang="en-US" sz="4000" b="1" dirty="0">
                        <a:latin typeface="Bodoni MT" panose="02070603080606020203"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r>
                        <a:rPr lang="en-US" sz="3200" b="1" i="0" dirty="0">
                          <a:solidFill>
                            <a:srgbClr val="000000"/>
                          </a:solidFill>
                          <a:effectLst/>
                          <a:latin typeface="Bodoni MT" panose="02070603080606020203" pitchFamily="18" charset="0"/>
                        </a:rPr>
                        <a:t>Registration ID</a:t>
                      </a:r>
                      <a:endParaRPr lang="en-US" sz="3200" dirty="0">
                        <a:effectLst/>
                        <a:latin typeface="Bodoni MT" panose="02070603080606020203" pitchFamily="18" charset="0"/>
                      </a:endParaRPr>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pPr>
                      <a:r>
                        <a:rPr lang="en-US" sz="3200" b="1" dirty="0">
                          <a:solidFill>
                            <a:srgbClr val="000000"/>
                          </a:solidFill>
                          <a:latin typeface="Bodoni MT" panose="02070603080606020203" pitchFamily="18" charset="0"/>
                          <a:ea typeface="Canva Sans Bold"/>
                          <a:cs typeface="Canva Sans Bold"/>
                          <a:sym typeface="Canva Sans Bold"/>
                        </a:rPr>
                        <a:t>  Index No.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72618">
                <a:tc>
                  <a:txBody>
                    <a:bodyPr/>
                    <a:lstStyle/>
                    <a:p>
                      <a:pPr algn="l">
                        <a:lnSpc>
                          <a:spcPts val="2239"/>
                        </a:lnSpc>
                        <a:defRPr/>
                      </a:pPr>
                      <a:r>
                        <a:rPr lang="en-US" sz="2400" b="1" dirty="0">
                          <a:solidFill>
                            <a:srgbClr val="000000"/>
                          </a:solidFill>
                          <a:latin typeface="Bodoni MT" panose="02070603080606020203" pitchFamily="18" charset="0"/>
                          <a:ea typeface="Arimo Bold"/>
                          <a:cs typeface="Arimo Bold"/>
                          <a:sym typeface="Arimo Bold"/>
                        </a:rPr>
                        <a:t>          E.M.S.M. Edirisooriya</a:t>
                      </a:r>
                      <a:endParaRPr lang="en-US" sz="2400" b="1" dirty="0">
                        <a:latin typeface="Bodoni MT" panose="02070603080606020203"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679"/>
                        </a:lnSpc>
                        <a:defRPr/>
                      </a:pPr>
                      <a:r>
                        <a:rPr lang="en-US" sz="2400" b="1" dirty="0">
                          <a:solidFill>
                            <a:srgbClr val="000000"/>
                          </a:solidFill>
                          <a:latin typeface="Bodoni MT" panose="02070603080606020203" pitchFamily="18" charset="0"/>
                          <a:ea typeface="Arimo"/>
                          <a:cs typeface="Arimo"/>
                          <a:sym typeface="Arimo"/>
                        </a:rPr>
                        <a:t>ITT/2020/021</a:t>
                      </a:r>
                      <a:endParaRPr lang="en-US" sz="2400" b="1" dirty="0">
                        <a:latin typeface="Bodoni MT" panose="02070603080606020203"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679"/>
                        </a:lnSpc>
                        <a:defRPr/>
                      </a:pPr>
                      <a:r>
                        <a:rPr lang="en-US" sz="2400" b="1" dirty="0">
                          <a:solidFill>
                            <a:srgbClr val="000000"/>
                          </a:solidFill>
                          <a:latin typeface="Bodoni MT" panose="02070603080606020203" pitchFamily="18" charset="0"/>
                          <a:ea typeface="Arimo"/>
                          <a:cs typeface="Arimo"/>
                          <a:sym typeface="Arimo"/>
                        </a:rPr>
                        <a:t>1297</a:t>
                      </a:r>
                      <a:endParaRPr lang="en-US" sz="2400" b="1" dirty="0">
                        <a:latin typeface="Bodoni MT" panose="02070603080606020203"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02707">
                <a:tc>
                  <a:txBody>
                    <a:bodyPr/>
                    <a:lstStyle/>
                    <a:p>
                      <a:pPr algn="l">
                        <a:lnSpc>
                          <a:spcPts val="2659"/>
                        </a:lnSpc>
                        <a:defRPr/>
                      </a:pPr>
                      <a:r>
                        <a:rPr lang="en-US" sz="2400" b="1" dirty="0">
                          <a:solidFill>
                            <a:srgbClr val="000000"/>
                          </a:solidFill>
                          <a:latin typeface="Bodoni MT" panose="02070603080606020203" pitchFamily="18" charset="0"/>
                          <a:ea typeface="Arimo Bold"/>
                          <a:cs typeface="Arimo Bold"/>
                          <a:sym typeface="Arimo Bold"/>
                        </a:rPr>
                        <a:t>          </a:t>
                      </a:r>
                      <a:r>
                        <a:rPr lang="en-US" sz="2400" b="1" dirty="0">
                          <a:solidFill>
                            <a:srgbClr val="000000"/>
                          </a:solidFill>
                          <a:latin typeface="Bodoni MT" panose="02070603080606020203" pitchFamily="18" charset="0"/>
                          <a:ea typeface="Canva Sans Bold"/>
                          <a:cs typeface="Canva Sans Bold"/>
                          <a:sym typeface="Canva Sans Bold"/>
                        </a:rPr>
                        <a:t>D.H.D. Prabhasha</a:t>
                      </a:r>
                      <a:endParaRPr lang="en-US" sz="2400" b="1" dirty="0">
                        <a:latin typeface="Bodoni MT" panose="02070603080606020203"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679"/>
                        </a:lnSpc>
                        <a:defRPr/>
                      </a:pPr>
                      <a:r>
                        <a:rPr lang="en-US" sz="2400" b="1" dirty="0">
                          <a:solidFill>
                            <a:srgbClr val="000000"/>
                          </a:solidFill>
                          <a:latin typeface="Bodoni MT" panose="02070603080606020203" pitchFamily="18" charset="0"/>
                          <a:ea typeface="Arimo"/>
                          <a:cs typeface="Arimo"/>
                          <a:sym typeface="Arimo"/>
                        </a:rPr>
                        <a:t>ITT/2020/078</a:t>
                      </a:r>
                      <a:endParaRPr lang="en-US" sz="2400" b="1" dirty="0">
                        <a:latin typeface="Bodoni MT" panose="02070603080606020203"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679"/>
                        </a:lnSpc>
                        <a:defRPr/>
                      </a:pPr>
                      <a:r>
                        <a:rPr lang="en-US" sz="2400" b="1" dirty="0">
                          <a:solidFill>
                            <a:srgbClr val="000000"/>
                          </a:solidFill>
                          <a:latin typeface="Bodoni MT" panose="02070603080606020203" pitchFamily="18" charset="0"/>
                          <a:ea typeface="Arimo"/>
                          <a:cs typeface="Arimo"/>
                          <a:sym typeface="Arimo"/>
                        </a:rPr>
                        <a:t>1348</a:t>
                      </a:r>
                      <a:endParaRPr lang="en-US" sz="2400" b="1" dirty="0">
                        <a:latin typeface="Bodoni MT" panose="02070603080606020203"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21438">
                <a:tc>
                  <a:txBody>
                    <a:bodyPr/>
                    <a:lstStyle/>
                    <a:p>
                      <a:pPr algn="l">
                        <a:lnSpc>
                          <a:spcPts val="2659"/>
                        </a:lnSpc>
                        <a:defRPr/>
                      </a:pPr>
                      <a:r>
                        <a:rPr lang="en-US" sz="2400" b="1" dirty="0">
                          <a:solidFill>
                            <a:srgbClr val="000000"/>
                          </a:solidFill>
                          <a:latin typeface="Bodoni MT" panose="02070603080606020203" pitchFamily="18" charset="0"/>
                          <a:ea typeface="Canva Sans Bold"/>
                          <a:cs typeface="Canva Sans Bold"/>
                          <a:sym typeface="Canva Sans Bold"/>
                        </a:rPr>
                        <a:t>          H.L.I.N. Liyanaarachchi</a:t>
                      </a:r>
                      <a:endParaRPr lang="en-US" sz="2400" b="1" dirty="0">
                        <a:latin typeface="Bodoni MT" panose="02070603080606020203"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679"/>
                        </a:lnSpc>
                        <a:defRPr/>
                      </a:pPr>
                      <a:r>
                        <a:rPr lang="en-US" sz="2400" b="1" dirty="0">
                          <a:solidFill>
                            <a:srgbClr val="000000"/>
                          </a:solidFill>
                          <a:latin typeface="Bodoni MT" panose="02070603080606020203" pitchFamily="18" charset="0"/>
                          <a:ea typeface="Arimo"/>
                          <a:cs typeface="Arimo"/>
                          <a:sym typeface="Arimo"/>
                        </a:rPr>
                        <a:t>ITT/2020/128</a:t>
                      </a:r>
                      <a:endParaRPr lang="en-US" sz="2400" b="1" dirty="0">
                        <a:latin typeface="Bodoni MT" panose="02070603080606020203"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679"/>
                        </a:lnSpc>
                        <a:defRPr/>
                      </a:pPr>
                      <a:r>
                        <a:rPr lang="en-US" sz="2400" b="1" dirty="0">
                          <a:solidFill>
                            <a:srgbClr val="000000"/>
                          </a:solidFill>
                          <a:latin typeface="Bodoni MT" panose="02070603080606020203" pitchFamily="18" charset="0"/>
                          <a:ea typeface="Arimo"/>
                          <a:cs typeface="Arimo"/>
                          <a:sym typeface="Arimo"/>
                        </a:rPr>
                        <a:t>1390</a:t>
                      </a:r>
                      <a:endParaRPr lang="en-US" sz="2400" b="1" dirty="0">
                        <a:latin typeface="Bodoni MT" panose="02070603080606020203"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04193">
                <a:tc>
                  <a:txBody>
                    <a:bodyPr/>
                    <a:lstStyle/>
                    <a:p>
                      <a:pPr algn="l">
                        <a:lnSpc>
                          <a:spcPts val="1679"/>
                        </a:lnSpc>
                        <a:defRPr/>
                      </a:pPr>
                      <a:r>
                        <a:rPr lang="en-US" sz="2400" b="1" dirty="0">
                          <a:solidFill>
                            <a:srgbClr val="000000"/>
                          </a:solidFill>
                          <a:latin typeface="Bodoni MT" panose="02070603080606020203" pitchFamily="18" charset="0"/>
                          <a:ea typeface="Arimo"/>
                          <a:cs typeface="Arimo"/>
                          <a:sym typeface="Arimo"/>
                        </a:rPr>
                        <a:t>          P.W.D.I.M. Rodrigo</a:t>
                      </a:r>
                      <a:endParaRPr lang="en-US" sz="2400" b="1" dirty="0">
                        <a:latin typeface="Bodoni MT" panose="02070603080606020203"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679"/>
                        </a:lnSpc>
                        <a:defRPr/>
                      </a:pPr>
                      <a:r>
                        <a:rPr lang="en-US" sz="2400" b="1" dirty="0">
                          <a:solidFill>
                            <a:srgbClr val="000000"/>
                          </a:solidFill>
                          <a:latin typeface="Bodoni MT" panose="02070603080606020203" pitchFamily="18" charset="0"/>
                          <a:ea typeface="Arimo"/>
                          <a:cs typeface="Arimo"/>
                          <a:sym typeface="Arimo"/>
                        </a:rPr>
                        <a:t>ITT/2020/091</a:t>
                      </a:r>
                      <a:endParaRPr lang="en-US" sz="2400" b="1" dirty="0">
                        <a:latin typeface="Bodoni MT" panose="02070603080606020203"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2400" b="1" dirty="0">
                          <a:solidFill>
                            <a:srgbClr val="000000"/>
                          </a:solidFill>
                          <a:latin typeface="Bodoni MT" panose="02070603080606020203" pitchFamily="18" charset="0"/>
                          <a:ea typeface="Canva Sans"/>
                          <a:cs typeface="Canva Sans"/>
                          <a:sym typeface="Canva Sans"/>
                        </a:rPr>
                        <a:t>1357</a:t>
                      </a:r>
                      <a:endParaRPr lang="en-US" sz="2400" b="1" dirty="0">
                        <a:latin typeface="Bodoni MT" panose="02070603080606020203"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64248">
                <a:tc>
                  <a:txBody>
                    <a:bodyPr/>
                    <a:lstStyle/>
                    <a:p>
                      <a:pPr algn="l">
                        <a:lnSpc>
                          <a:spcPts val="1679"/>
                        </a:lnSpc>
                        <a:defRPr/>
                      </a:pPr>
                      <a:r>
                        <a:rPr lang="en-US" sz="2400" b="1" dirty="0">
                          <a:solidFill>
                            <a:srgbClr val="000000"/>
                          </a:solidFill>
                          <a:latin typeface="Bodoni MT" panose="02070603080606020203" pitchFamily="18" charset="0"/>
                          <a:ea typeface="Arimo"/>
                          <a:cs typeface="Arimo"/>
                          <a:sym typeface="Arimo"/>
                        </a:rPr>
                        <a:t>          B.M.K.L. Bandaranayake</a:t>
                      </a:r>
                      <a:endParaRPr lang="en-US" sz="2400" b="1" dirty="0">
                        <a:latin typeface="Bodoni MT" panose="02070603080606020203"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679"/>
                        </a:lnSpc>
                        <a:defRPr/>
                      </a:pPr>
                      <a:r>
                        <a:rPr lang="en-US" sz="2400" b="1" dirty="0">
                          <a:solidFill>
                            <a:srgbClr val="000000"/>
                          </a:solidFill>
                          <a:latin typeface="Bodoni MT" panose="02070603080606020203" pitchFamily="18" charset="0"/>
                          <a:ea typeface="Arimo"/>
                          <a:cs typeface="Arimo"/>
                          <a:sym typeface="Arimo"/>
                        </a:rPr>
                        <a:t>ITT/2020/121</a:t>
                      </a:r>
                      <a:endParaRPr lang="en-US" sz="2400" b="1" dirty="0">
                        <a:latin typeface="Bodoni MT" panose="02070603080606020203"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679"/>
                        </a:lnSpc>
                        <a:defRPr/>
                      </a:pPr>
                      <a:r>
                        <a:rPr lang="en-US" sz="2400" b="1" dirty="0">
                          <a:solidFill>
                            <a:srgbClr val="000000"/>
                          </a:solidFill>
                          <a:latin typeface="Bodoni MT" panose="02070603080606020203" pitchFamily="18" charset="0"/>
                          <a:ea typeface="Arimo"/>
                          <a:cs typeface="Arimo"/>
                          <a:sym typeface="Arimo"/>
                        </a:rPr>
                        <a:t>1383</a:t>
                      </a:r>
                      <a:endParaRPr lang="en-US" sz="2400" b="1" dirty="0">
                        <a:latin typeface="Bodoni MT" panose="02070603080606020203"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734589">
                <a:tc>
                  <a:txBody>
                    <a:bodyPr/>
                    <a:lstStyle/>
                    <a:p>
                      <a:pPr algn="l">
                        <a:lnSpc>
                          <a:spcPts val="1679"/>
                        </a:lnSpc>
                        <a:defRPr/>
                      </a:pPr>
                      <a:r>
                        <a:rPr lang="en-US" sz="2400" b="1" dirty="0">
                          <a:solidFill>
                            <a:srgbClr val="000000"/>
                          </a:solidFill>
                          <a:latin typeface="Bodoni MT" panose="02070603080606020203" pitchFamily="18" charset="0"/>
                          <a:ea typeface="Arimo"/>
                          <a:cs typeface="Arimo"/>
                          <a:sym typeface="Arimo"/>
                        </a:rPr>
                        <a:t>          K.R.N. Perera</a:t>
                      </a:r>
                      <a:endParaRPr lang="en-US" sz="2400" b="1" dirty="0">
                        <a:latin typeface="Bodoni MT" panose="02070603080606020203"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679"/>
                        </a:lnSpc>
                        <a:defRPr/>
                      </a:pPr>
                      <a:r>
                        <a:rPr lang="en-US" sz="2400" b="1" dirty="0">
                          <a:solidFill>
                            <a:srgbClr val="000000"/>
                          </a:solidFill>
                          <a:latin typeface="Bodoni MT" panose="02070603080606020203" pitchFamily="18" charset="0"/>
                          <a:ea typeface="Arimo"/>
                          <a:cs typeface="Arimo"/>
                          <a:sym typeface="Arimo"/>
                        </a:rPr>
                        <a:t>ITT/2020/072</a:t>
                      </a:r>
                      <a:endParaRPr lang="en-US" sz="2400" b="1" dirty="0">
                        <a:latin typeface="Bodoni MT" panose="02070603080606020203"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679"/>
                        </a:lnSpc>
                        <a:defRPr/>
                      </a:pPr>
                      <a:r>
                        <a:rPr lang="en-US" sz="2400" b="1" dirty="0">
                          <a:solidFill>
                            <a:srgbClr val="000000"/>
                          </a:solidFill>
                          <a:latin typeface="Bodoni MT" panose="02070603080606020203" pitchFamily="18" charset="0"/>
                          <a:ea typeface="Arimo"/>
                          <a:cs typeface="Arimo"/>
                          <a:sym typeface="Arimo"/>
                        </a:rPr>
                        <a:t>1343</a:t>
                      </a:r>
                      <a:endParaRPr lang="en-US" sz="2400" b="1" dirty="0">
                        <a:latin typeface="Bodoni MT" panose="02070603080606020203"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875724">
                <a:tc>
                  <a:txBody>
                    <a:bodyPr/>
                    <a:lstStyle/>
                    <a:p>
                      <a:pPr algn="l">
                        <a:lnSpc>
                          <a:spcPts val="1679"/>
                        </a:lnSpc>
                        <a:defRPr/>
                      </a:pPr>
                      <a:r>
                        <a:rPr lang="en-US" sz="2400" b="1" dirty="0">
                          <a:solidFill>
                            <a:srgbClr val="000000"/>
                          </a:solidFill>
                          <a:latin typeface="Bodoni MT" panose="02070603080606020203" pitchFamily="18" charset="0"/>
                          <a:ea typeface="Arimo"/>
                          <a:cs typeface="Arimo"/>
                          <a:sym typeface="Arimo"/>
                        </a:rPr>
                        <a:t>          A. </a:t>
                      </a:r>
                      <a:r>
                        <a:rPr lang="en-US" sz="2400" b="1" dirty="0" err="1">
                          <a:solidFill>
                            <a:srgbClr val="000000"/>
                          </a:solidFill>
                          <a:latin typeface="Bodoni MT" panose="02070603080606020203" pitchFamily="18" charset="0"/>
                          <a:ea typeface="Arimo"/>
                          <a:cs typeface="Arimo"/>
                          <a:sym typeface="Arimo"/>
                        </a:rPr>
                        <a:t>Sanjayan</a:t>
                      </a:r>
                      <a:endParaRPr lang="en-US" sz="2400" b="1" dirty="0">
                        <a:latin typeface="Bodoni MT" panose="02070603080606020203"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679"/>
                        </a:lnSpc>
                        <a:defRPr/>
                      </a:pPr>
                      <a:r>
                        <a:rPr lang="en-US" sz="2400" b="1" dirty="0">
                          <a:solidFill>
                            <a:srgbClr val="000000"/>
                          </a:solidFill>
                          <a:latin typeface="Bodoni MT" panose="02070603080606020203" pitchFamily="18" charset="0"/>
                          <a:ea typeface="Arimo"/>
                          <a:cs typeface="Arimo"/>
                          <a:sym typeface="Arimo"/>
                        </a:rPr>
                        <a:t>ITT/2020/097</a:t>
                      </a:r>
                      <a:endParaRPr lang="en-US" sz="2400" b="1" dirty="0">
                        <a:latin typeface="Bodoni MT" panose="02070603080606020203"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2400" b="1" dirty="0">
                          <a:solidFill>
                            <a:srgbClr val="000000"/>
                          </a:solidFill>
                          <a:latin typeface="Bodoni MT" panose="02070603080606020203" pitchFamily="18" charset="0"/>
                          <a:ea typeface="Canva Sans"/>
                          <a:cs typeface="Canva Sans"/>
                          <a:sym typeface="Canva Sans"/>
                        </a:rPr>
                        <a:t>1363</a:t>
                      </a:r>
                      <a:endParaRPr lang="en-US" sz="2400" b="1" dirty="0">
                        <a:latin typeface="Bodoni MT" panose="02070603080606020203"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5" name="TextBox 5"/>
          <p:cNvSpPr txBox="1"/>
          <p:nvPr/>
        </p:nvSpPr>
        <p:spPr>
          <a:xfrm>
            <a:off x="4579142" y="323590"/>
            <a:ext cx="7576071" cy="1102360"/>
          </a:xfrm>
          <a:prstGeom prst="rect">
            <a:avLst/>
          </a:prstGeom>
        </p:spPr>
        <p:txBody>
          <a:bodyPr lIns="0" tIns="0" rIns="0" bIns="0" rtlCol="0" anchor="t">
            <a:spAutoFit/>
          </a:bodyPr>
          <a:lstStyle/>
          <a:p>
            <a:pPr marL="0" lvl="0" indent="0" algn="r">
              <a:lnSpc>
                <a:spcPts val="7669"/>
              </a:lnSpc>
              <a:spcBef>
                <a:spcPct val="0"/>
              </a:spcBef>
            </a:pPr>
            <a:r>
              <a:rPr lang="en-US" sz="6499" b="1" dirty="0">
                <a:solidFill>
                  <a:srgbClr val="283C4C"/>
                </a:solidFill>
                <a:latin typeface="Akzidenz-Grotesk Heavy"/>
                <a:ea typeface="Akzidenz-Grotesk Heavy"/>
                <a:cs typeface="Akzidenz-Grotesk Heavy"/>
                <a:sym typeface="Akzidenz-Grotesk Heavy"/>
              </a:rPr>
              <a:t>Group members</a:t>
            </a:r>
          </a:p>
        </p:txBody>
      </p:sp>
      <p:sp>
        <p:nvSpPr>
          <p:cNvPr id="6" name="TextBox 21">
            <a:extLst>
              <a:ext uri="{FF2B5EF4-FFF2-40B4-BE49-F238E27FC236}">
                <a16:creationId xmlns:a16="http://schemas.microsoft.com/office/drawing/2014/main" id="{6A5E5D93-4777-22BC-600B-200DBACCCFE7}"/>
              </a:ext>
            </a:extLst>
          </p:cNvPr>
          <p:cNvSpPr txBox="1"/>
          <p:nvPr/>
        </p:nvSpPr>
        <p:spPr>
          <a:xfrm>
            <a:off x="16611599" y="9639300"/>
            <a:ext cx="1548327" cy="445122"/>
          </a:xfrm>
          <a:prstGeom prst="rect">
            <a:avLst/>
          </a:prstGeom>
        </p:spPr>
        <p:txBody>
          <a:bodyPr wrap="square" lIns="0" tIns="0" rIns="0" bIns="0" rtlCol="0" anchor="t">
            <a:spAutoFit/>
          </a:bodyPr>
          <a:lstStyle/>
          <a:p>
            <a:pPr algn="ctr">
              <a:lnSpc>
                <a:spcPts val="3780"/>
              </a:lnSpc>
            </a:pPr>
            <a:r>
              <a:rPr lang="en-US" sz="2700" b="1">
                <a:solidFill>
                  <a:srgbClr val="283C4C"/>
                </a:solidFill>
                <a:latin typeface="Aileron Heavy"/>
                <a:ea typeface="Aileron Heavy"/>
                <a:cs typeface="Aileron Heavy"/>
                <a:sym typeface="Aileron Heavy"/>
              </a:rPr>
              <a:t>1383</a:t>
            </a:r>
            <a:endParaRPr lang="en-US" sz="2700" b="1" dirty="0">
              <a:solidFill>
                <a:srgbClr val="283C4C"/>
              </a:solidFill>
              <a:latin typeface="Aileron Heavy"/>
              <a:ea typeface="Aileron Heavy"/>
              <a:cs typeface="Aileron Heavy"/>
              <a:sym typeface="Aileron Heavy"/>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DFDF5"/>
        </a:solidFill>
        <a:effectLst/>
      </p:bgPr>
    </p:bg>
    <p:spTree>
      <p:nvGrpSpPr>
        <p:cNvPr id="1" name=""/>
        <p:cNvGrpSpPr/>
        <p:nvPr/>
      </p:nvGrpSpPr>
      <p:grpSpPr>
        <a:xfrm>
          <a:off x="0" y="0"/>
          <a:ext cx="0" cy="0"/>
          <a:chOff x="0" y="0"/>
          <a:chExt cx="0" cy="0"/>
        </a:xfrm>
      </p:grpSpPr>
      <p:sp>
        <p:nvSpPr>
          <p:cNvPr id="2" name="Freeform 2"/>
          <p:cNvSpPr/>
          <p:nvPr/>
        </p:nvSpPr>
        <p:spPr>
          <a:xfrm>
            <a:off x="381000" y="3390900"/>
            <a:ext cx="6503245" cy="6503245"/>
          </a:xfrm>
          <a:custGeom>
            <a:avLst/>
            <a:gdLst/>
            <a:ahLst/>
            <a:cxnLst/>
            <a:rect l="l" t="t" r="r" b="b"/>
            <a:pathLst>
              <a:path w="4338190" h="4338190">
                <a:moveTo>
                  <a:pt x="0" y="0"/>
                </a:moveTo>
                <a:lnTo>
                  <a:pt x="4338190" y="0"/>
                </a:lnTo>
                <a:lnTo>
                  <a:pt x="4338190" y="4338190"/>
                </a:lnTo>
                <a:lnTo>
                  <a:pt x="0" y="43381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2877800" y="974717"/>
            <a:ext cx="4889547" cy="1451943"/>
          </a:xfrm>
          <a:custGeom>
            <a:avLst/>
            <a:gdLst/>
            <a:ahLst/>
            <a:cxnLst/>
            <a:rect l="l" t="t" r="r" b="b"/>
            <a:pathLst>
              <a:path w="3261723" h="968563">
                <a:moveTo>
                  <a:pt x="0" y="0"/>
                </a:moveTo>
                <a:lnTo>
                  <a:pt x="3261723" y="0"/>
                </a:lnTo>
                <a:lnTo>
                  <a:pt x="3261723" y="968564"/>
                </a:lnTo>
                <a:lnTo>
                  <a:pt x="0" y="96856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grpSp>
        <p:nvGrpSpPr>
          <p:cNvPr id="7" name="Group 7"/>
          <p:cNvGrpSpPr/>
          <p:nvPr/>
        </p:nvGrpSpPr>
        <p:grpSpPr>
          <a:xfrm>
            <a:off x="9347089" y="9526602"/>
            <a:ext cx="7920664" cy="197643"/>
            <a:chOff x="0" y="0"/>
            <a:chExt cx="1391597" cy="34724"/>
          </a:xfrm>
        </p:grpSpPr>
        <p:sp>
          <p:nvSpPr>
            <p:cNvPr id="8" name="Freeform 8"/>
            <p:cNvSpPr/>
            <p:nvPr/>
          </p:nvSpPr>
          <p:spPr>
            <a:xfrm>
              <a:off x="0" y="0"/>
              <a:ext cx="1391597" cy="34724"/>
            </a:xfrm>
            <a:custGeom>
              <a:avLst/>
              <a:gdLst/>
              <a:ahLst/>
              <a:cxnLst/>
              <a:rect l="l" t="t" r="r" b="b"/>
              <a:pathLst>
                <a:path w="1391597" h="34724">
                  <a:moveTo>
                    <a:pt x="17362" y="0"/>
                  </a:moveTo>
                  <a:lnTo>
                    <a:pt x="1374235" y="0"/>
                  </a:lnTo>
                  <a:cubicBezTo>
                    <a:pt x="1383823" y="0"/>
                    <a:pt x="1391597" y="7773"/>
                    <a:pt x="1391597" y="17362"/>
                  </a:cubicBezTo>
                  <a:lnTo>
                    <a:pt x="1391597" y="17362"/>
                  </a:lnTo>
                  <a:cubicBezTo>
                    <a:pt x="1391597" y="21967"/>
                    <a:pt x="1389767" y="26383"/>
                    <a:pt x="1386511" y="29639"/>
                  </a:cubicBezTo>
                  <a:cubicBezTo>
                    <a:pt x="1383255" y="32895"/>
                    <a:pt x="1378839" y="34724"/>
                    <a:pt x="1374235" y="34724"/>
                  </a:cubicBezTo>
                  <a:lnTo>
                    <a:pt x="17362" y="34724"/>
                  </a:lnTo>
                  <a:cubicBezTo>
                    <a:pt x="12757" y="34724"/>
                    <a:pt x="8341" y="32895"/>
                    <a:pt x="5085" y="29639"/>
                  </a:cubicBezTo>
                  <a:cubicBezTo>
                    <a:pt x="1829" y="26383"/>
                    <a:pt x="0" y="21967"/>
                    <a:pt x="0" y="17362"/>
                  </a:cubicBezTo>
                  <a:lnTo>
                    <a:pt x="0" y="17362"/>
                  </a:lnTo>
                  <a:cubicBezTo>
                    <a:pt x="0" y="12757"/>
                    <a:pt x="1829" y="8341"/>
                    <a:pt x="5085" y="5085"/>
                  </a:cubicBezTo>
                  <a:cubicBezTo>
                    <a:pt x="8341" y="1829"/>
                    <a:pt x="12757" y="0"/>
                    <a:pt x="17362" y="0"/>
                  </a:cubicBezTo>
                  <a:close/>
                </a:path>
              </a:pathLst>
            </a:custGeom>
            <a:solidFill>
              <a:srgbClr val="192F40"/>
            </a:solidFill>
          </p:spPr>
        </p:sp>
        <p:sp>
          <p:nvSpPr>
            <p:cNvPr id="9" name="TextBox 9"/>
            <p:cNvSpPr txBox="1"/>
            <p:nvPr/>
          </p:nvSpPr>
          <p:spPr>
            <a:xfrm>
              <a:off x="0" y="-57150"/>
              <a:ext cx="1391597" cy="91874"/>
            </a:xfrm>
            <a:prstGeom prst="rect">
              <a:avLst/>
            </a:prstGeom>
          </p:spPr>
          <p:txBody>
            <a:bodyPr lIns="50800" tIns="50800" rIns="50800" bIns="50800" rtlCol="0" anchor="ctr"/>
            <a:lstStyle/>
            <a:p>
              <a:pPr algn="ctr">
                <a:lnSpc>
                  <a:spcPts val="3640"/>
                </a:lnSpc>
              </a:pPr>
              <a:endParaRPr/>
            </a:p>
          </p:txBody>
        </p:sp>
      </p:grpSp>
      <p:sp>
        <p:nvSpPr>
          <p:cNvPr id="10" name="TextBox 10"/>
          <p:cNvSpPr txBox="1"/>
          <p:nvPr/>
        </p:nvSpPr>
        <p:spPr>
          <a:xfrm>
            <a:off x="7696200" y="3621265"/>
            <a:ext cx="9154578" cy="4166397"/>
          </a:xfrm>
          <a:prstGeom prst="rect">
            <a:avLst/>
          </a:prstGeom>
        </p:spPr>
        <p:txBody>
          <a:bodyPr wrap="square" lIns="0" tIns="0" rIns="0" bIns="0" rtlCol="0" anchor="t">
            <a:spAutoFit/>
          </a:bodyPr>
          <a:lstStyle/>
          <a:p>
            <a:pPr algn="l">
              <a:lnSpc>
                <a:spcPts val="31790"/>
              </a:lnSpc>
            </a:pPr>
            <a:r>
              <a:rPr lang="en-US" sz="32600" dirty="0">
                <a:solidFill>
                  <a:srgbClr val="283C4C"/>
                </a:solidFill>
                <a:latin typeface="League Gothic"/>
                <a:ea typeface="League Gothic"/>
                <a:cs typeface="League Gothic"/>
                <a:sym typeface="League Gothic"/>
              </a:rPr>
              <a:t>THANK</a:t>
            </a:r>
          </a:p>
        </p:txBody>
      </p:sp>
      <p:sp>
        <p:nvSpPr>
          <p:cNvPr id="11" name="TextBox 11"/>
          <p:cNvSpPr txBox="1"/>
          <p:nvPr/>
        </p:nvSpPr>
        <p:spPr>
          <a:xfrm>
            <a:off x="9804385" y="7200815"/>
            <a:ext cx="6798974" cy="2276008"/>
          </a:xfrm>
          <a:prstGeom prst="rect">
            <a:avLst/>
          </a:prstGeom>
        </p:spPr>
        <p:txBody>
          <a:bodyPr wrap="square" lIns="0" tIns="0" rIns="0" bIns="0" rtlCol="0" anchor="t">
            <a:spAutoFit/>
          </a:bodyPr>
          <a:lstStyle/>
          <a:p>
            <a:pPr algn="l">
              <a:lnSpc>
                <a:spcPts val="17227"/>
              </a:lnSpc>
            </a:pPr>
            <a:r>
              <a:rPr lang="en-US" sz="17800" b="1">
                <a:solidFill>
                  <a:srgbClr val="788593"/>
                </a:solidFill>
                <a:latin typeface="Akzidenz-Grotesk Heavy"/>
                <a:ea typeface="Akzidenz-Grotesk Heavy"/>
                <a:cs typeface="Akzidenz-Grotesk Heavy"/>
                <a:sym typeface="Akzidenz-Grotesk Heavy"/>
              </a:rPr>
              <a:t>YOU!</a:t>
            </a:r>
          </a:p>
        </p:txBody>
      </p:sp>
      <p:sp>
        <p:nvSpPr>
          <p:cNvPr id="13" name="Freeform 14">
            <a:extLst>
              <a:ext uri="{FF2B5EF4-FFF2-40B4-BE49-F238E27FC236}">
                <a16:creationId xmlns:a16="http://schemas.microsoft.com/office/drawing/2014/main" id="{BC8CEABE-49FB-359E-EAF5-945FE00C2535}"/>
              </a:ext>
            </a:extLst>
          </p:cNvPr>
          <p:cNvSpPr/>
          <p:nvPr/>
        </p:nvSpPr>
        <p:spPr>
          <a:xfrm>
            <a:off x="9379828" y="79413"/>
            <a:ext cx="3242550" cy="3242550"/>
          </a:xfrm>
          <a:custGeom>
            <a:avLst/>
            <a:gdLst/>
            <a:ahLst/>
            <a:cxnLst/>
            <a:rect l="l" t="t" r="r" b="b"/>
            <a:pathLst>
              <a:path w="1243705" h="1243705">
                <a:moveTo>
                  <a:pt x="0" y="0"/>
                </a:moveTo>
                <a:lnTo>
                  <a:pt x="1243704" y="0"/>
                </a:lnTo>
                <a:lnTo>
                  <a:pt x="1243704" y="1243705"/>
                </a:lnTo>
                <a:lnTo>
                  <a:pt x="0" y="12437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14" name="Picture 2">
            <a:extLst>
              <a:ext uri="{FF2B5EF4-FFF2-40B4-BE49-F238E27FC236}">
                <a16:creationId xmlns:a16="http://schemas.microsoft.com/office/drawing/2014/main" id="{E98BEF90-6870-8952-0726-8D3E22EF6C6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0974" t="5637" r="10704" b="16041"/>
          <a:stretch/>
        </p:blipFill>
        <p:spPr bwMode="auto">
          <a:xfrm>
            <a:off x="1684641" y="2732318"/>
            <a:ext cx="5874453" cy="5874453"/>
          </a:xfrm>
          <a:prstGeom prst="ellipse">
            <a:avLst/>
          </a:prstGeom>
          <a:noFill/>
          <a:extLst>
            <a:ext uri="{909E8E84-426E-40DD-AFC4-6F175D3DCCD1}">
              <a14:hiddenFill xmlns:a14="http://schemas.microsoft.com/office/drawing/2010/main">
                <a:solidFill>
                  <a:srgbClr val="FFFFFF"/>
                </a:solidFill>
              </a14:hiddenFill>
            </a:ext>
          </a:extLst>
        </p:spPr>
      </p:pic>
      <p:sp>
        <p:nvSpPr>
          <p:cNvPr id="3" name="TextBox 21">
            <a:extLst>
              <a:ext uri="{FF2B5EF4-FFF2-40B4-BE49-F238E27FC236}">
                <a16:creationId xmlns:a16="http://schemas.microsoft.com/office/drawing/2014/main" id="{FA51BDA6-EA94-6CCE-DBAF-F433561FB555}"/>
              </a:ext>
            </a:extLst>
          </p:cNvPr>
          <p:cNvSpPr txBox="1"/>
          <p:nvPr/>
        </p:nvSpPr>
        <p:spPr>
          <a:xfrm>
            <a:off x="16611599" y="9639300"/>
            <a:ext cx="1548327" cy="445122"/>
          </a:xfrm>
          <a:prstGeom prst="rect">
            <a:avLst/>
          </a:prstGeom>
        </p:spPr>
        <p:txBody>
          <a:bodyPr wrap="square" lIns="0" tIns="0" rIns="0" bIns="0" rtlCol="0" anchor="t">
            <a:spAutoFit/>
          </a:bodyPr>
          <a:lstStyle/>
          <a:p>
            <a:pPr algn="ctr">
              <a:lnSpc>
                <a:spcPts val="3780"/>
              </a:lnSpc>
            </a:pPr>
            <a:r>
              <a:rPr lang="en-US" sz="2700" b="1">
                <a:solidFill>
                  <a:srgbClr val="283C4C"/>
                </a:solidFill>
                <a:latin typeface="Aileron Heavy"/>
                <a:ea typeface="Aileron Heavy"/>
                <a:cs typeface="Aileron Heavy"/>
                <a:sym typeface="Aileron Heavy"/>
              </a:rPr>
              <a:t>1383</a:t>
            </a:r>
            <a:endParaRPr lang="en-US" sz="2700" b="1" dirty="0">
              <a:solidFill>
                <a:srgbClr val="283C4C"/>
              </a:solidFill>
              <a:latin typeface="Aileron Heavy"/>
              <a:ea typeface="Aileron Heavy"/>
              <a:cs typeface="Aileron Heavy"/>
              <a:sym typeface="Aileron Heavy"/>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5"/>
        </a:solidFill>
        <a:effectLst/>
      </p:bgPr>
    </p:bg>
    <p:spTree>
      <p:nvGrpSpPr>
        <p:cNvPr id="1" name=""/>
        <p:cNvGrpSpPr/>
        <p:nvPr/>
      </p:nvGrpSpPr>
      <p:grpSpPr>
        <a:xfrm>
          <a:off x="0" y="0"/>
          <a:ext cx="0" cy="0"/>
          <a:chOff x="0" y="0"/>
          <a:chExt cx="0" cy="0"/>
        </a:xfrm>
      </p:grpSpPr>
      <p:grpSp>
        <p:nvGrpSpPr>
          <p:cNvPr id="2" name="Group 2"/>
          <p:cNvGrpSpPr/>
          <p:nvPr/>
        </p:nvGrpSpPr>
        <p:grpSpPr>
          <a:xfrm>
            <a:off x="267417" y="3713872"/>
            <a:ext cx="7796051" cy="4456046"/>
            <a:chOff x="0" y="0"/>
            <a:chExt cx="1432239" cy="818635"/>
          </a:xfrm>
        </p:grpSpPr>
        <p:sp>
          <p:nvSpPr>
            <p:cNvPr id="3" name="Freeform 3"/>
            <p:cNvSpPr/>
            <p:nvPr/>
          </p:nvSpPr>
          <p:spPr>
            <a:xfrm flipH="1">
              <a:off x="0" y="0"/>
              <a:ext cx="1432239" cy="818635"/>
            </a:xfrm>
            <a:custGeom>
              <a:avLst/>
              <a:gdLst/>
              <a:ahLst/>
              <a:cxnLst/>
              <a:rect l="l" t="t" r="r" b="b"/>
              <a:pathLst>
                <a:path w="1432239" h="818635">
                  <a:moveTo>
                    <a:pt x="1418336" y="0"/>
                  </a:moveTo>
                  <a:lnTo>
                    <a:pt x="13903" y="0"/>
                  </a:lnTo>
                  <a:cubicBezTo>
                    <a:pt x="10216" y="0"/>
                    <a:pt x="6679" y="1465"/>
                    <a:pt x="4072" y="4072"/>
                  </a:cubicBezTo>
                  <a:cubicBezTo>
                    <a:pt x="1465" y="6679"/>
                    <a:pt x="0" y="10216"/>
                    <a:pt x="0" y="13903"/>
                  </a:cubicBezTo>
                  <a:lnTo>
                    <a:pt x="0" y="804733"/>
                  </a:lnTo>
                  <a:cubicBezTo>
                    <a:pt x="0" y="808420"/>
                    <a:pt x="1465" y="811956"/>
                    <a:pt x="4072" y="814563"/>
                  </a:cubicBezTo>
                  <a:cubicBezTo>
                    <a:pt x="6679" y="817171"/>
                    <a:pt x="10216" y="818635"/>
                    <a:pt x="13903" y="818635"/>
                  </a:cubicBezTo>
                  <a:lnTo>
                    <a:pt x="1418336" y="818635"/>
                  </a:lnTo>
                  <a:cubicBezTo>
                    <a:pt x="1426015" y="818635"/>
                    <a:pt x="1432239" y="812411"/>
                    <a:pt x="1432239" y="804733"/>
                  </a:cubicBezTo>
                  <a:lnTo>
                    <a:pt x="1432239" y="13903"/>
                  </a:lnTo>
                  <a:cubicBezTo>
                    <a:pt x="1432239" y="6224"/>
                    <a:pt x="1426015" y="0"/>
                    <a:pt x="1418336" y="0"/>
                  </a:cubicBezTo>
                  <a:close/>
                </a:path>
              </a:pathLst>
            </a:custGeom>
            <a:blipFill>
              <a:blip r:embed="rId2"/>
              <a:stretch>
                <a:fillRect t="-11940" b="-4622"/>
              </a:stretch>
            </a:blipFill>
          </p:spPr>
        </p:sp>
      </p:grpSp>
      <p:sp>
        <p:nvSpPr>
          <p:cNvPr id="4" name="TextBox 4"/>
          <p:cNvSpPr txBox="1"/>
          <p:nvPr/>
        </p:nvSpPr>
        <p:spPr>
          <a:xfrm>
            <a:off x="8279575" y="744429"/>
            <a:ext cx="7792178" cy="2073910"/>
          </a:xfrm>
          <a:prstGeom prst="rect">
            <a:avLst/>
          </a:prstGeom>
        </p:spPr>
        <p:txBody>
          <a:bodyPr lIns="0" tIns="0" rIns="0" bIns="0" rtlCol="0" anchor="t">
            <a:spAutoFit/>
          </a:bodyPr>
          <a:lstStyle/>
          <a:p>
            <a:pPr marL="0" lvl="0" indent="0" algn="ctr">
              <a:lnSpc>
                <a:spcPts val="7669"/>
              </a:lnSpc>
              <a:spcBef>
                <a:spcPct val="0"/>
              </a:spcBef>
            </a:pPr>
            <a:r>
              <a:rPr lang="en-US" sz="6499" b="1">
                <a:solidFill>
                  <a:srgbClr val="283C4C"/>
                </a:solidFill>
                <a:latin typeface="Akzidenz-Grotesk Heavy"/>
                <a:ea typeface="Akzidenz-Grotesk Heavy"/>
                <a:cs typeface="Akzidenz-Grotesk Heavy"/>
                <a:sym typeface="Akzidenz-Grotesk Heavy"/>
              </a:rPr>
              <a:t>Problem Statement</a:t>
            </a:r>
          </a:p>
        </p:txBody>
      </p:sp>
      <p:sp>
        <p:nvSpPr>
          <p:cNvPr id="5" name="TextBox 5"/>
          <p:cNvSpPr txBox="1"/>
          <p:nvPr/>
        </p:nvSpPr>
        <p:spPr>
          <a:xfrm>
            <a:off x="8629513" y="3656722"/>
            <a:ext cx="9226275" cy="4465261"/>
          </a:xfrm>
          <a:prstGeom prst="rect">
            <a:avLst/>
          </a:prstGeom>
        </p:spPr>
        <p:txBody>
          <a:bodyPr lIns="0" tIns="0" rIns="0" bIns="0" rtlCol="0" anchor="t">
            <a:spAutoFit/>
          </a:bodyPr>
          <a:lstStyle/>
          <a:p>
            <a:pPr algn="just">
              <a:lnSpc>
                <a:spcPts val="4379"/>
              </a:lnSpc>
            </a:pPr>
            <a:r>
              <a:rPr lang="en-US" sz="3128" b="1" dirty="0">
                <a:solidFill>
                  <a:srgbClr val="283C4C"/>
                </a:solidFill>
                <a:latin typeface="Aileron Bold"/>
                <a:ea typeface="Aileron Bold"/>
                <a:cs typeface="Aileron Bold"/>
                <a:sym typeface="Aileron Bold"/>
              </a:rPr>
              <a:t>	Traditional CCTV systems face challenges like high costs, complex installations, and limited features, hindering effective security. This project develops an AI-powered surveillance system with advanced functionalities, leveraging cloud technology and mobile apps for accessible, efficient, and user-friendly security management.</a:t>
            </a:r>
          </a:p>
        </p:txBody>
      </p:sp>
      <p:sp>
        <p:nvSpPr>
          <p:cNvPr id="7" name="Freeform 7"/>
          <p:cNvSpPr/>
          <p:nvPr/>
        </p:nvSpPr>
        <p:spPr>
          <a:xfrm>
            <a:off x="1103393" y="1028700"/>
            <a:ext cx="3998861" cy="1187455"/>
          </a:xfrm>
          <a:custGeom>
            <a:avLst/>
            <a:gdLst/>
            <a:ahLst/>
            <a:cxnLst/>
            <a:rect l="l" t="t" r="r" b="b"/>
            <a:pathLst>
              <a:path w="3998861" h="1187455">
                <a:moveTo>
                  <a:pt x="0" y="0"/>
                </a:moveTo>
                <a:lnTo>
                  <a:pt x="3998861" y="0"/>
                </a:lnTo>
                <a:lnTo>
                  <a:pt x="3998861" y="1187455"/>
                </a:lnTo>
                <a:lnTo>
                  <a:pt x="0" y="11874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5416579" y="1028700"/>
            <a:ext cx="1187455" cy="1187455"/>
          </a:xfrm>
          <a:custGeom>
            <a:avLst/>
            <a:gdLst/>
            <a:ahLst/>
            <a:cxnLst/>
            <a:rect l="l" t="t" r="r" b="b"/>
            <a:pathLst>
              <a:path w="1187455" h="1187455">
                <a:moveTo>
                  <a:pt x="0" y="0"/>
                </a:moveTo>
                <a:lnTo>
                  <a:pt x="1187455" y="0"/>
                </a:lnTo>
                <a:lnTo>
                  <a:pt x="1187455" y="1187455"/>
                </a:lnTo>
                <a:lnTo>
                  <a:pt x="0" y="11874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8">
            <a:extLst>
              <a:ext uri="{FF2B5EF4-FFF2-40B4-BE49-F238E27FC236}">
                <a16:creationId xmlns:a16="http://schemas.microsoft.com/office/drawing/2014/main" id="{0EB4080D-CBE2-F1E4-24A0-EE6E3EEE754F}"/>
              </a:ext>
            </a:extLst>
          </p:cNvPr>
          <p:cNvSpPr/>
          <p:nvPr/>
        </p:nvSpPr>
        <p:spPr>
          <a:xfrm>
            <a:off x="16100328" y="8198493"/>
            <a:ext cx="1788797" cy="1788797"/>
          </a:xfrm>
          <a:custGeom>
            <a:avLst/>
            <a:gdLst/>
            <a:ahLst/>
            <a:cxnLst/>
            <a:rect l="l" t="t" r="r" b="b"/>
            <a:pathLst>
              <a:path w="1187455" h="1187455">
                <a:moveTo>
                  <a:pt x="0" y="0"/>
                </a:moveTo>
                <a:lnTo>
                  <a:pt x="1187455" y="0"/>
                </a:lnTo>
                <a:lnTo>
                  <a:pt x="1187455" y="1187455"/>
                </a:lnTo>
                <a:lnTo>
                  <a:pt x="0" y="11874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21">
            <a:extLst>
              <a:ext uri="{FF2B5EF4-FFF2-40B4-BE49-F238E27FC236}">
                <a16:creationId xmlns:a16="http://schemas.microsoft.com/office/drawing/2014/main" id="{202CCA58-3FED-BC20-B35B-23F62EA9BD4C}"/>
              </a:ext>
            </a:extLst>
          </p:cNvPr>
          <p:cNvSpPr txBox="1"/>
          <p:nvPr/>
        </p:nvSpPr>
        <p:spPr>
          <a:xfrm>
            <a:off x="16611599" y="9639300"/>
            <a:ext cx="1548327" cy="445122"/>
          </a:xfrm>
          <a:prstGeom prst="rect">
            <a:avLst/>
          </a:prstGeom>
        </p:spPr>
        <p:txBody>
          <a:bodyPr wrap="square" lIns="0" tIns="0" rIns="0" bIns="0" rtlCol="0" anchor="t">
            <a:spAutoFit/>
          </a:bodyPr>
          <a:lstStyle/>
          <a:p>
            <a:pPr algn="ctr">
              <a:lnSpc>
                <a:spcPts val="3780"/>
              </a:lnSpc>
            </a:pPr>
            <a:r>
              <a:rPr lang="en-US" sz="2700" b="1" dirty="0">
                <a:solidFill>
                  <a:srgbClr val="283C4C"/>
                </a:solidFill>
                <a:latin typeface="Aileron Heavy"/>
                <a:ea typeface="Aileron Heavy"/>
                <a:cs typeface="Aileron Heavy"/>
                <a:sym typeface="Aileron Heavy"/>
              </a:rPr>
              <a:t>1357</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DFDF5"/>
        </a:solidFill>
        <a:effectLst/>
      </p:bgPr>
    </p:bg>
    <p:spTree>
      <p:nvGrpSpPr>
        <p:cNvPr id="1" name=""/>
        <p:cNvGrpSpPr/>
        <p:nvPr/>
      </p:nvGrpSpPr>
      <p:grpSpPr>
        <a:xfrm>
          <a:off x="0" y="0"/>
          <a:ext cx="0" cy="0"/>
          <a:chOff x="0" y="0"/>
          <a:chExt cx="0" cy="0"/>
        </a:xfrm>
      </p:grpSpPr>
      <p:sp>
        <p:nvSpPr>
          <p:cNvPr id="9" name="Freeform 2">
            <a:extLst>
              <a:ext uri="{FF2B5EF4-FFF2-40B4-BE49-F238E27FC236}">
                <a16:creationId xmlns:a16="http://schemas.microsoft.com/office/drawing/2014/main" id="{8D4D7370-3D9D-7E99-D3CF-CD34E763C3B1}"/>
              </a:ext>
            </a:extLst>
          </p:cNvPr>
          <p:cNvSpPr/>
          <p:nvPr/>
        </p:nvSpPr>
        <p:spPr>
          <a:xfrm>
            <a:off x="152400" y="3632263"/>
            <a:ext cx="6503245" cy="6503245"/>
          </a:xfrm>
          <a:custGeom>
            <a:avLst/>
            <a:gdLst/>
            <a:ahLst/>
            <a:cxnLst/>
            <a:rect l="l" t="t" r="r" b="b"/>
            <a:pathLst>
              <a:path w="4338190" h="4338190">
                <a:moveTo>
                  <a:pt x="0" y="0"/>
                </a:moveTo>
                <a:lnTo>
                  <a:pt x="4338190" y="0"/>
                </a:lnTo>
                <a:lnTo>
                  <a:pt x="4338190" y="4338190"/>
                </a:lnTo>
                <a:lnTo>
                  <a:pt x="0" y="43381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10" name="Picture 2">
            <a:extLst>
              <a:ext uri="{FF2B5EF4-FFF2-40B4-BE49-F238E27FC236}">
                <a16:creationId xmlns:a16="http://schemas.microsoft.com/office/drawing/2014/main" id="{960BCF3B-0046-FD87-0BDD-0D2E6B15B2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974" t="5637" r="10704" b="16041"/>
          <a:stretch/>
        </p:blipFill>
        <p:spPr bwMode="auto">
          <a:xfrm>
            <a:off x="1456041" y="2973681"/>
            <a:ext cx="5874453" cy="5874453"/>
          </a:xfrm>
          <a:prstGeom prst="ellipse">
            <a:avLst/>
          </a:prstGeom>
          <a:noFill/>
          <a:extLst>
            <a:ext uri="{909E8E84-426E-40DD-AFC4-6F175D3DCCD1}">
              <a14:hiddenFill xmlns:a14="http://schemas.microsoft.com/office/drawing/2010/main">
                <a:solidFill>
                  <a:srgbClr val="FFFFFF"/>
                </a:solidFill>
              </a14:hiddenFill>
            </a:ext>
          </a:extLst>
        </p:spPr>
      </p:pic>
      <p:sp>
        <p:nvSpPr>
          <p:cNvPr id="2" name="Freeform 2"/>
          <p:cNvSpPr/>
          <p:nvPr/>
        </p:nvSpPr>
        <p:spPr>
          <a:xfrm>
            <a:off x="13930103" y="338192"/>
            <a:ext cx="3998861" cy="1187455"/>
          </a:xfrm>
          <a:custGeom>
            <a:avLst/>
            <a:gdLst/>
            <a:ahLst/>
            <a:cxnLst/>
            <a:rect l="l" t="t" r="r" b="b"/>
            <a:pathLst>
              <a:path w="3998861" h="1187455">
                <a:moveTo>
                  <a:pt x="0" y="0"/>
                </a:moveTo>
                <a:lnTo>
                  <a:pt x="3998861" y="0"/>
                </a:lnTo>
                <a:lnTo>
                  <a:pt x="3998861" y="1187455"/>
                </a:lnTo>
                <a:lnTo>
                  <a:pt x="0" y="11874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10">
            <a:extLst>
              <a:ext uri="{FF2B5EF4-FFF2-40B4-BE49-F238E27FC236}">
                <a16:creationId xmlns:a16="http://schemas.microsoft.com/office/drawing/2014/main" id="{91286759-53DC-BE44-B7DD-0E15A6682707}"/>
              </a:ext>
            </a:extLst>
          </p:cNvPr>
          <p:cNvSpPr txBox="1"/>
          <p:nvPr/>
        </p:nvSpPr>
        <p:spPr>
          <a:xfrm>
            <a:off x="8622628" y="3238500"/>
            <a:ext cx="1752600" cy="4971810"/>
          </a:xfrm>
          <a:prstGeom prst="rect">
            <a:avLst/>
          </a:prstGeom>
        </p:spPr>
        <p:txBody>
          <a:bodyPr wrap="square" lIns="0" tIns="0" rIns="0" bIns="0" rtlCol="0" anchor="t">
            <a:spAutoFit/>
          </a:bodyPr>
          <a:lstStyle/>
          <a:p>
            <a:pPr algn="l">
              <a:lnSpc>
                <a:spcPts val="31790"/>
              </a:lnSpc>
            </a:pPr>
            <a:r>
              <a:rPr lang="en-US" sz="56300" dirty="0">
                <a:solidFill>
                  <a:srgbClr val="283C4C"/>
                </a:solidFill>
                <a:latin typeface="League Gothic"/>
                <a:ea typeface="League Gothic"/>
                <a:cs typeface="League Gothic"/>
                <a:sym typeface="League Gothic"/>
              </a:rPr>
              <a:t>Q</a:t>
            </a:r>
          </a:p>
        </p:txBody>
      </p:sp>
      <p:sp>
        <p:nvSpPr>
          <p:cNvPr id="7" name="TextBox 11">
            <a:extLst>
              <a:ext uri="{FF2B5EF4-FFF2-40B4-BE49-F238E27FC236}">
                <a16:creationId xmlns:a16="http://schemas.microsoft.com/office/drawing/2014/main" id="{788DFB1A-6755-F88F-8C5E-68C88DF1DA7A}"/>
              </a:ext>
            </a:extLst>
          </p:cNvPr>
          <p:cNvSpPr txBox="1"/>
          <p:nvPr/>
        </p:nvSpPr>
        <p:spPr>
          <a:xfrm>
            <a:off x="14304130" y="7505700"/>
            <a:ext cx="3352055" cy="3465629"/>
          </a:xfrm>
          <a:prstGeom prst="rect">
            <a:avLst/>
          </a:prstGeom>
        </p:spPr>
        <p:txBody>
          <a:bodyPr wrap="square" lIns="0" tIns="0" rIns="0" bIns="0" rtlCol="0" anchor="t">
            <a:spAutoFit/>
          </a:bodyPr>
          <a:lstStyle/>
          <a:p>
            <a:pPr algn="l">
              <a:lnSpc>
                <a:spcPts val="17227"/>
              </a:lnSpc>
            </a:pPr>
            <a:r>
              <a:rPr lang="en-US" sz="53300" b="1" dirty="0">
                <a:solidFill>
                  <a:srgbClr val="788593"/>
                </a:solidFill>
                <a:latin typeface="League Gothic" panose="020B0604020202020204" charset="0"/>
                <a:ea typeface="Akzidenz-Grotesk Heavy"/>
                <a:cs typeface="Akzidenz-Grotesk Heavy"/>
                <a:sym typeface="Akzidenz-Grotesk Heavy"/>
              </a:rPr>
              <a:t>A</a:t>
            </a:r>
          </a:p>
        </p:txBody>
      </p:sp>
      <p:sp>
        <p:nvSpPr>
          <p:cNvPr id="8" name="TextBox 5">
            <a:extLst>
              <a:ext uri="{FF2B5EF4-FFF2-40B4-BE49-F238E27FC236}">
                <a16:creationId xmlns:a16="http://schemas.microsoft.com/office/drawing/2014/main" id="{8B97A6B3-06F5-84E9-1904-2DADA7740AAB}"/>
              </a:ext>
            </a:extLst>
          </p:cNvPr>
          <p:cNvSpPr txBox="1"/>
          <p:nvPr/>
        </p:nvSpPr>
        <p:spPr>
          <a:xfrm>
            <a:off x="11956625" y="5345514"/>
            <a:ext cx="598228" cy="1435586"/>
          </a:xfrm>
          <a:prstGeom prst="rect">
            <a:avLst/>
          </a:prstGeom>
        </p:spPr>
        <p:txBody>
          <a:bodyPr wrap="square" lIns="0" tIns="0" rIns="0" bIns="0" rtlCol="0" anchor="t">
            <a:spAutoFit/>
          </a:bodyPr>
          <a:lstStyle/>
          <a:p>
            <a:pPr marL="0" lvl="0" indent="0" algn="r">
              <a:lnSpc>
                <a:spcPts val="7669"/>
              </a:lnSpc>
              <a:spcBef>
                <a:spcPct val="0"/>
              </a:spcBef>
            </a:pPr>
            <a:r>
              <a:rPr lang="en-US" sz="19900" b="1" dirty="0">
                <a:solidFill>
                  <a:srgbClr val="283C4C"/>
                </a:solidFill>
                <a:latin typeface="Akzidenz-Grotesk Heavy"/>
                <a:ea typeface="Akzidenz-Grotesk Heavy"/>
                <a:cs typeface="Akzidenz-Grotesk Heavy"/>
                <a:sym typeface="Akzidenz-Grotesk Heavy"/>
              </a:rPr>
              <a:t>&amp;</a:t>
            </a:r>
          </a:p>
        </p:txBody>
      </p:sp>
      <p:sp>
        <p:nvSpPr>
          <p:cNvPr id="11" name="Freeform 14">
            <a:extLst>
              <a:ext uri="{FF2B5EF4-FFF2-40B4-BE49-F238E27FC236}">
                <a16:creationId xmlns:a16="http://schemas.microsoft.com/office/drawing/2014/main" id="{53C156C4-67F8-AD36-BE46-3AC5A61703B5}"/>
              </a:ext>
            </a:extLst>
          </p:cNvPr>
          <p:cNvSpPr/>
          <p:nvPr/>
        </p:nvSpPr>
        <p:spPr>
          <a:xfrm>
            <a:off x="359036" y="315332"/>
            <a:ext cx="2058564" cy="2058564"/>
          </a:xfrm>
          <a:custGeom>
            <a:avLst/>
            <a:gdLst/>
            <a:ahLst/>
            <a:cxnLst/>
            <a:rect l="l" t="t" r="r" b="b"/>
            <a:pathLst>
              <a:path w="1243705" h="1243705">
                <a:moveTo>
                  <a:pt x="0" y="0"/>
                </a:moveTo>
                <a:lnTo>
                  <a:pt x="1243704" y="0"/>
                </a:lnTo>
                <a:lnTo>
                  <a:pt x="1243704" y="1243705"/>
                </a:lnTo>
                <a:lnTo>
                  <a:pt x="0" y="12437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TextBox 21">
            <a:extLst>
              <a:ext uri="{FF2B5EF4-FFF2-40B4-BE49-F238E27FC236}">
                <a16:creationId xmlns:a16="http://schemas.microsoft.com/office/drawing/2014/main" id="{6B3DF0FC-8F08-8486-912E-E51A8223788E}"/>
              </a:ext>
            </a:extLst>
          </p:cNvPr>
          <p:cNvSpPr txBox="1"/>
          <p:nvPr/>
        </p:nvSpPr>
        <p:spPr>
          <a:xfrm>
            <a:off x="16611599" y="9639300"/>
            <a:ext cx="1548327" cy="445122"/>
          </a:xfrm>
          <a:prstGeom prst="rect">
            <a:avLst/>
          </a:prstGeom>
        </p:spPr>
        <p:txBody>
          <a:bodyPr wrap="square" lIns="0" tIns="0" rIns="0" bIns="0" rtlCol="0" anchor="t">
            <a:spAutoFit/>
          </a:bodyPr>
          <a:lstStyle/>
          <a:p>
            <a:pPr algn="ctr">
              <a:lnSpc>
                <a:spcPts val="3780"/>
              </a:lnSpc>
            </a:pPr>
            <a:r>
              <a:rPr lang="en-US" sz="2700" b="1">
                <a:solidFill>
                  <a:srgbClr val="283C4C"/>
                </a:solidFill>
                <a:latin typeface="Aileron Heavy"/>
                <a:ea typeface="Aileron Heavy"/>
                <a:cs typeface="Aileron Heavy"/>
                <a:sym typeface="Aileron Heavy"/>
              </a:rPr>
              <a:t>1383</a:t>
            </a:r>
            <a:endParaRPr lang="en-US" sz="2700" b="1" dirty="0">
              <a:solidFill>
                <a:srgbClr val="283C4C"/>
              </a:solidFill>
              <a:latin typeface="Aileron Heavy"/>
              <a:ea typeface="Aileron Heavy"/>
              <a:cs typeface="Aileron Heavy"/>
              <a:sym typeface="Aileron Heavy"/>
            </a:endParaRPr>
          </a:p>
        </p:txBody>
      </p:sp>
    </p:spTree>
    <p:extLst>
      <p:ext uri="{BB962C8B-B14F-4D97-AF65-F5344CB8AC3E}">
        <p14:creationId xmlns:p14="http://schemas.microsoft.com/office/powerpoint/2010/main" val="2223946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5"/>
        </a:solidFill>
        <a:effectLst/>
      </p:bgPr>
    </p:bg>
    <p:spTree>
      <p:nvGrpSpPr>
        <p:cNvPr id="1" name=""/>
        <p:cNvGrpSpPr/>
        <p:nvPr/>
      </p:nvGrpSpPr>
      <p:grpSpPr>
        <a:xfrm>
          <a:off x="0" y="0"/>
          <a:ext cx="0" cy="0"/>
          <a:chOff x="0" y="0"/>
          <a:chExt cx="0" cy="0"/>
        </a:xfrm>
      </p:grpSpPr>
      <p:grpSp>
        <p:nvGrpSpPr>
          <p:cNvPr id="2" name="Group 2"/>
          <p:cNvGrpSpPr/>
          <p:nvPr/>
        </p:nvGrpSpPr>
        <p:grpSpPr>
          <a:xfrm>
            <a:off x="16106394" y="1730511"/>
            <a:ext cx="1966193" cy="1880868"/>
            <a:chOff x="0" y="0"/>
            <a:chExt cx="554834" cy="530756"/>
          </a:xfrm>
        </p:grpSpPr>
        <p:sp>
          <p:nvSpPr>
            <p:cNvPr id="3" name="Freeform 3"/>
            <p:cNvSpPr/>
            <p:nvPr/>
          </p:nvSpPr>
          <p:spPr>
            <a:xfrm>
              <a:off x="0" y="0"/>
              <a:ext cx="554834" cy="530756"/>
            </a:xfrm>
            <a:custGeom>
              <a:avLst/>
              <a:gdLst/>
              <a:ahLst/>
              <a:cxnLst/>
              <a:rect l="l" t="t" r="r" b="b"/>
              <a:pathLst>
                <a:path w="554834" h="530756">
                  <a:moveTo>
                    <a:pt x="277417" y="0"/>
                  </a:moveTo>
                  <a:cubicBezTo>
                    <a:pt x="124204" y="0"/>
                    <a:pt x="0" y="118814"/>
                    <a:pt x="0" y="265378"/>
                  </a:cubicBezTo>
                  <a:cubicBezTo>
                    <a:pt x="0" y="411943"/>
                    <a:pt x="124204" y="530756"/>
                    <a:pt x="277417" y="530756"/>
                  </a:cubicBezTo>
                  <a:cubicBezTo>
                    <a:pt x="430630" y="530756"/>
                    <a:pt x="554834" y="411943"/>
                    <a:pt x="554834" y="265378"/>
                  </a:cubicBezTo>
                  <a:cubicBezTo>
                    <a:pt x="554834" y="118814"/>
                    <a:pt x="430630" y="0"/>
                    <a:pt x="277417" y="0"/>
                  </a:cubicBezTo>
                  <a:close/>
                </a:path>
              </a:pathLst>
            </a:custGeom>
            <a:blipFill>
              <a:blip r:embed="rId2"/>
              <a:stretch>
                <a:fillRect l="-75663" r="-16619"/>
              </a:stretch>
            </a:blipFill>
          </p:spPr>
        </p:sp>
      </p:grpSp>
      <p:grpSp>
        <p:nvGrpSpPr>
          <p:cNvPr id="4" name="Group 4"/>
          <p:cNvGrpSpPr/>
          <p:nvPr/>
        </p:nvGrpSpPr>
        <p:grpSpPr>
          <a:xfrm>
            <a:off x="16106394" y="4316229"/>
            <a:ext cx="1966193" cy="2049630"/>
            <a:chOff x="0" y="0"/>
            <a:chExt cx="554834" cy="578379"/>
          </a:xfrm>
        </p:grpSpPr>
        <p:sp>
          <p:nvSpPr>
            <p:cNvPr id="5" name="Freeform 5"/>
            <p:cNvSpPr/>
            <p:nvPr/>
          </p:nvSpPr>
          <p:spPr>
            <a:xfrm>
              <a:off x="0" y="0"/>
              <a:ext cx="554834" cy="578379"/>
            </a:xfrm>
            <a:custGeom>
              <a:avLst/>
              <a:gdLst/>
              <a:ahLst/>
              <a:cxnLst/>
              <a:rect l="l" t="t" r="r" b="b"/>
              <a:pathLst>
                <a:path w="554834" h="578379">
                  <a:moveTo>
                    <a:pt x="277417" y="0"/>
                  </a:moveTo>
                  <a:cubicBezTo>
                    <a:pt x="124204" y="0"/>
                    <a:pt x="0" y="129474"/>
                    <a:pt x="0" y="289189"/>
                  </a:cubicBezTo>
                  <a:cubicBezTo>
                    <a:pt x="0" y="448904"/>
                    <a:pt x="124204" y="578379"/>
                    <a:pt x="277417" y="578379"/>
                  </a:cubicBezTo>
                  <a:cubicBezTo>
                    <a:pt x="430630" y="578379"/>
                    <a:pt x="554834" y="448904"/>
                    <a:pt x="554834" y="289189"/>
                  </a:cubicBezTo>
                  <a:cubicBezTo>
                    <a:pt x="554834" y="129474"/>
                    <a:pt x="430630" y="0"/>
                    <a:pt x="277417" y="0"/>
                  </a:cubicBezTo>
                  <a:close/>
                </a:path>
              </a:pathLst>
            </a:custGeom>
            <a:blipFill>
              <a:blip r:embed="rId3"/>
              <a:stretch>
                <a:fillRect l="-53196" r="-44421"/>
              </a:stretch>
            </a:blipFill>
          </p:spPr>
        </p:sp>
      </p:grpSp>
      <p:grpSp>
        <p:nvGrpSpPr>
          <p:cNvPr id="6" name="Group 6"/>
          <p:cNvGrpSpPr/>
          <p:nvPr/>
        </p:nvGrpSpPr>
        <p:grpSpPr>
          <a:xfrm>
            <a:off x="16106394" y="7063948"/>
            <a:ext cx="1966193" cy="1926419"/>
            <a:chOff x="0" y="0"/>
            <a:chExt cx="554834" cy="543610"/>
          </a:xfrm>
        </p:grpSpPr>
        <p:sp>
          <p:nvSpPr>
            <p:cNvPr id="7" name="Freeform 7"/>
            <p:cNvSpPr/>
            <p:nvPr/>
          </p:nvSpPr>
          <p:spPr>
            <a:xfrm>
              <a:off x="0" y="0"/>
              <a:ext cx="554834" cy="543610"/>
            </a:xfrm>
            <a:custGeom>
              <a:avLst/>
              <a:gdLst/>
              <a:ahLst/>
              <a:cxnLst/>
              <a:rect l="l" t="t" r="r" b="b"/>
              <a:pathLst>
                <a:path w="554834" h="543610">
                  <a:moveTo>
                    <a:pt x="277417" y="0"/>
                  </a:moveTo>
                  <a:cubicBezTo>
                    <a:pt x="124204" y="0"/>
                    <a:pt x="0" y="121691"/>
                    <a:pt x="0" y="271805"/>
                  </a:cubicBezTo>
                  <a:cubicBezTo>
                    <a:pt x="0" y="421919"/>
                    <a:pt x="124204" y="543610"/>
                    <a:pt x="277417" y="543610"/>
                  </a:cubicBezTo>
                  <a:cubicBezTo>
                    <a:pt x="430630" y="543610"/>
                    <a:pt x="554834" y="421919"/>
                    <a:pt x="554834" y="271805"/>
                  </a:cubicBezTo>
                  <a:cubicBezTo>
                    <a:pt x="554834" y="121691"/>
                    <a:pt x="430630" y="0"/>
                    <a:pt x="277417" y="0"/>
                  </a:cubicBezTo>
                  <a:close/>
                </a:path>
              </a:pathLst>
            </a:custGeom>
            <a:blipFill>
              <a:blip r:embed="rId4"/>
              <a:stretch>
                <a:fillRect l="-23528" r="-23528"/>
              </a:stretch>
            </a:blipFill>
          </p:spPr>
        </p:sp>
      </p:grpSp>
      <p:sp>
        <p:nvSpPr>
          <p:cNvPr id="8" name="TextBox 8"/>
          <p:cNvSpPr txBox="1"/>
          <p:nvPr/>
        </p:nvSpPr>
        <p:spPr>
          <a:xfrm>
            <a:off x="5355964" y="-65405"/>
            <a:ext cx="7576071" cy="2073910"/>
          </a:xfrm>
          <a:prstGeom prst="rect">
            <a:avLst/>
          </a:prstGeom>
        </p:spPr>
        <p:txBody>
          <a:bodyPr lIns="0" tIns="0" rIns="0" bIns="0" rtlCol="0" anchor="t">
            <a:spAutoFit/>
          </a:bodyPr>
          <a:lstStyle/>
          <a:p>
            <a:pPr algn="ctr">
              <a:lnSpc>
                <a:spcPts val="7669"/>
              </a:lnSpc>
            </a:pPr>
            <a:r>
              <a:rPr lang="en-US" sz="6499" b="1">
                <a:solidFill>
                  <a:srgbClr val="283C4C"/>
                </a:solidFill>
                <a:latin typeface="Akzidenz-Grotesk Heavy"/>
                <a:ea typeface="Akzidenz-Grotesk Heavy"/>
                <a:cs typeface="Akzidenz-Grotesk Heavy"/>
                <a:sym typeface="Akzidenz-Grotesk Heavy"/>
              </a:rPr>
              <a:t>Scope of the Project</a:t>
            </a:r>
          </a:p>
        </p:txBody>
      </p:sp>
      <p:sp>
        <p:nvSpPr>
          <p:cNvPr id="9" name="TextBox 9"/>
          <p:cNvSpPr txBox="1"/>
          <p:nvPr/>
        </p:nvSpPr>
        <p:spPr>
          <a:xfrm>
            <a:off x="457200" y="1799862"/>
            <a:ext cx="15310600" cy="7879080"/>
          </a:xfrm>
          <a:prstGeom prst="rect">
            <a:avLst/>
          </a:prstGeom>
        </p:spPr>
        <p:txBody>
          <a:bodyPr wrap="square" lIns="0" tIns="0" rIns="0" bIns="0" rtlCol="0" anchor="t">
            <a:spAutoFit/>
          </a:bodyPr>
          <a:lstStyle/>
          <a:p>
            <a:pPr marL="457200" indent="-457200">
              <a:buFont typeface="Arial" panose="020B0604020202020204" pitchFamily="34" charset="0"/>
              <a:buChar char="•"/>
            </a:pPr>
            <a:r>
              <a:rPr lang="en-US" sz="3200" b="1" dirty="0">
                <a:effectLst/>
                <a:latin typeface="Aileron Bold" panose="020B0604020202020204" charset="0"/>
              </a:rPr>
              <a:t>ESP32-CAM WIFI IP Camera</a:t>
            </a:r>
            <a:br>
              <a:rPr lang="en-US" sz="3200" b="1" dirty="0">
                <a:effectLst/>
                <a:latin typeface="Aileron Bold" panose="020B0604020202020204" charset="0"/>
              </a:rPr>
            </a:br>
            <a:r>
              <a:rPr lang="en-US" sz="3200" b="1" dirty="0">
                <a:effectLst/>
                <a:latin typeface="Aileron Bold" panose="020B0604020202020204" charset="0"/>
              </a:rPr>
              <a:t>		Setup of a 2MP ESP32-CAM module for live video recording.</a:t>
            </a:r>
          </a:p>
          <a:p>
            <a:pPr marL="457200" indent="-457200">
              <a:buFont typeface="Arial" panose="020B0604020202020204" pitchFamily="34" charset="0"/>
              <a:buChar char="•"/>
            </a:pPr>
            <a:r>
              <a:rPr lang="en-US" sz="3200" b="1" dirty="0">
                <a:effectLst/>
                <a:latin typeface="Aileron Bold" panose="020B0604020202020204" charset="0"/>
              </a:rPr>
              <a:t>AI-Powered Object Detection</a:t>
            </a:r>
            <a:br>
              <a:rPr lang="en-US" sz="3200" b="1" dirty="0">
                <a:effectLst/>
                <a:latin typeface="Aileron Bold" panose="020B0604020202020204" charset="0"/>
              </a:rPr>
            </a:br>
            <a:r>
              <a:rPr lang="en-US" sz="3200" b="1" dirty="0">
                <a:effectLst/>
                <a:latin typeface="Aileron Bold" panose="020B0604020202020204" charset="0"/>
              </a:rPr>
              <a:t>		Integration of YOLOv8 for real-time object identification and 				classification.</a:t>
            </a:r>
          </a:p>
          <a:p>
            <a:pPr marL="457200" indent="-457200">
              <a:buFont typeface="Arial" panose="020B0604020202020204" pitchFamily="34" charset="0"/>
              <a:buChar char="•"/>
            </a:pPr>
            <a:r>
              <a:rPr lang="en-US" sz="3200" b="1" dirty="0">
                <a:effectLst/>
                <a:latin typeface="Aileron Bold" panose="020B0604020202020204" charset="0"/>
              </a:rPr>
              <a:t>Cloud-Based Live Streaming</a:t>
            </a:r>
            <a:br>
              <a:rPr lang="en-US" sz="3200" b="1" dirty="0">
                <a:effectLst/>
                <a:latin typeface="Aileron Bold" panose="020B0604020202020204" charset="0"/>
              </a:rPr>
            </a:br>
            <a:r>
              <a:rPr lang="en-US" sz="3200" b="1" dirty="0">
                <a:effectLst/>
                <a:latin typeface="Aileron Bold" panose="020B0604020202020204" charset="0"/>
              </a:rPr>
              <a:t>		Development of a secure platform for streaming live video feeds.</a:t>
            </a:r>
          </a:p>
          <a:p>
            <a:pPr marL="457200" indent="-457200">
              <a:buFont typeface="Arial" panose="020B0604020202020204" pitchFamily="34" charset="0"/>
              <a:buChar char="•"/>
            </a:pPr>
            <a:r>
              <a:rPr lang="en-US" sz="3200" b="1" dirty="0">
                <a:effectLst/>
                <a:latin typeface="Aileron Bold" panose="020B0604020202020204" charset="0"/>
              </a:rPr>
              <a:t>Video Recording and Playback</a:t>
            </a:r>
            <a:br>
              <a:rPr lang="en-US" sz="3200" b="1" dirty="0">
                <a:effectLst/>
                <a:latin typeface="Aileron Bold" panose="020B0604020202020204" charset="0"/>
              </a:rPr>
            </a:br>
            <a:r>
              <a:rPr lang="en-US" sz="3200" b="1" dirty="0">
                <a:effectLst/>
                <a:latin typeface="Aileron Bold" panose="020B0604020202020204" charset="0"/>
              </a:rPr>
              <a:t>		Mobile app control for video recording, storage, and playback.</a:t>
            </a:r>
          </a:p>
          <a:p>
            <a:pPr marL="457200" indent="-457200">
              <a:buFont typeface="Arial" panose="020B0604020202020204" pitchFamily="34" charset="0"/>
              <a:buChar char="•"/>
            </a:pPr>
            <a:r>
              <a:rPr lang="en-US" sz="3200" b="1" dirty="0">
                <a:effectLst/>
                <a:latin typeface="Aileron Bold" panose="020B0604020202020204" charset="0"/>
              </a:rPr>
              <a:t>Programmable Relay Control</a:t>
            </a:r>
            <a:br>
              <a:rPr lang="en-US" sz="3200" b="1" dirty="0">
                <a:effectLst/>
                <a:latin typeface="Aileron Bold" panose="020B0604020202020204" charset="0"/>
              </a:rPr>
            </a:br>
            <a:r>
              <a:rPr lang="en-US" sz="3200" b="1" dirty="0">
                <a:effectLst/>
                <a:latin typeface="Aileron Bold" panose="020B0604020202020204" charset="0"/>
              </a:rPr>
              <a:t>		Control external devices (e.g., lights, alarms) remotely via the app.</a:t>
            </a:r>
          </a:p>
          <a:p>
            <a:pPr marL="457200" indent="-457200">
              <a:buFont typeface="Arial" panose="020B0604020202020204" pitchFamily="34" charset="0"/>
              <a:buChar char="•"/>
            </a:pPr>
            <a:r>
              <a:rPr lang="en-US" sz="3200" b="1" dirty="0">
                <a:effectLst/>
                <a:latin typeface="Aileron Bold" panose="020B0604020202020204" charset="0"/>
              </a:rPr>
              <a:t>Flutter Mobile Application</a:t>
            </a:r>
            <a:br>
              <a:rPr lang="en-US" sz="3200" b="1" dirty="0">
                <a:effectLst/>
                <a:latin typeface="Aileron Bold" panose="020B0604020202020204" charset="0"/>
              </a:rPr>
            </a:br>
            <a:r>
              <a:rPr lang="en-US" sz="3200" b="1" dirty="0">
                <a:effectLst/>
                <a:latin typeface="Aileron Bold" panose="020B0604020202020204" charset="0"/>
              </a:rPr>
              <a:t>		A user-friendly cross-platform app for monitoring and controlling 			devices.</a:t>
            </a:r>
          </a:p>
          <a:p>
            <a:pPr marL="457200" indent="-457200">
              <a:buFont typeface="Arial" panose="020B0604020202020204" pitchFamily="34" charset="0"/>
              <a:buChar char="•"/>
            </a:pPr>
            <a:r>
              <a:rPr lang="en-US" sz="3200" b="1" dirty="0">
                <a:effectLst/>
                <a:latin typeface="Aileron Bold" panose="020B0604020202020204" charset="0"/>
              </a:rPr>
              <a:t>Security Alerts and Notifications</a:t>
            </a:r>
            <a:br>
              <a:rPr lang="en-US" sz="3200" b="1" dirty="0">
                <a:effectLst/>
                <a:latin typeface="Aileron Bold" panose="020B0604020202020204" charset="0"/>
              </a:rPr>
            </a:br>
            <a:r>
              <a:rPr lang="en-US" sz="3200" b="1" dirty="0">
                <a:effectLst/>
                <a:latin typeface="Aileron Bold" panose="020B0604020202020204" charset="0"/>
              </a:rPr>
              <a:t>		Intelligent, customizable alerts for event monitoring.</a:t>
            </a:r>
          </a:p>
        </p:txBody>
      </p:sp>
      <p:sp>
        <p:nvSpPr>
          <p:cNvPr id="11" name="Freeform 11"/>
          <p:cNvSpPr/>
          <p:nvPr/>
        </p:nvSpPr>
        <p:spPr>
          <a:xfrm>
            <a:off x="4281050" y="352520"/>
            <a:ext cx="1377991" cy="1377991"/>
          </a:xfrm>
          <a:custGeom>
            <a:avLst/>
            <a:gdLst/>
            <a:ahLst/>
            <a:cxnLst/>
            <a:rect l="l" t="t" r="r" b="b"/>
            <a:pathLst>
              <a:path w="1377991" h="1377991">
                <a:moveTo>
                  <a:pt x="0" y="0"/>
                </a:moveTo>
                <a:lnTo>
                  <a:pt x="1377991" y="0"/>
                </a:lnTo>
                <a:lnTo>
                  <a:pt x="1377991" y="1377991"/>
                </a:lnTo>
                <a:lnTo>
                  <a:pt x="0" y="13779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795794" y="631824"/>
            <a:ext cx="2288115" cy="679452"/>
          </a:xfrm>
          <a:custGeom>
            <a:avLst/>
            <a:gdLst/>
            <a:ahLst/>
            <a:cxnLst/>
            <a:rect l="l" t="t" r="r" b="b"/>
            <a:pathLst>
              <a:path w="2288115" h="679452">
                <a:moveTo>
                  <a:pt x="0" y="0"/>
                </a:moveTo>
                <a:lnTo>
                  <a:pt x="2288115" y="0"/>
                </a:lnTo>
                <a:lnTo>
                  <a:pt x="2288115" y="679452"/>
                </a:lnTo>
                <a:lnTo>
                  <a:pt x="0" y="67945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273233" y="349248"/>
            <a:ext cx="2288115" cy="679452"/>
          </a:xfrm>
          <a:custGeom>
            <a:avLst/>
            <a:gdLst/>
            <a:ahLst/>
            <a:cxnLst/>
            <a:rect l="l" t="t" r="r" b="b"/>
            <a:pathLst>
              <a:path w="2288115" h="679452">
                <a:moveTo>
                  <a:pt x="0" y="0"/>
                </a:moveTo>
                <a:lnTo>
                  <a:pt x="2288114" y="0"/>
                </a:lnTo>
                <a:lnTo>
                  <a:pt x="2288114" y="679452"/>
                </a:lnTo>
                <a:lnTo>
                  <a:pt x="0" y="67945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10" name="TextBox 21">
            <a:extLst>
              <a:ext uri="{FF2B5EF4-FFF2-40B4-BE49-F238E27FC236}">
                <a16:creationId xmlns:a16="http://schemas.microsoft.com/office/drawing/2014/main" id="{656BCC3B-7948-A45B-A4E3-FD56AD80A5E0}"/>
              </a:ext>
            </a:extLst>
          </p:cNvPr>
          <p:cNvSpPr txBox="1"/>
          <p:nvPr/>
        </p:nvSpPr>
        <p:spPr>
          <a:xfrm>
            <a:off x="16611599" y="9639300"/>
            <a:ext cx="1548327" cy="445122"/>
          </a:xfrm>
          <a:prstGeom prst="rect">
            <a:avLst/>
          </a:prstGeom>
        </p:spPr>
        <p:txBody>
          <a:bodyPr wrap="square" lIns="0" tIns="0" rIns="0" bIns="0" rtlCol="0" anchor="t">
            <a:spAutoFit/>
          </a:bodyPr>
          <a:lstStyle/>
          <a:p>
            <a:pPr algn="ctr">
              <a:lnSpc>
                <a:spcPts val="3780"/>
              </a:lnSpc>
            </a:pPr>
            <a:r>
              <a:rPr lang="en-US" sz="2700" b="1" dirty="0">
                <a:solidFill>
                  <a:srgbClr val="283C4C"/>
                </a:solidFill>
                <a:latin typeface="Aileron Heavy"/>
                <a:ea typeface="Aileron Heavy"/>
                <a:cs typeface="Aileron Heavy"/>
                <a:sym typeface="Aileron Heavy"/>
              </a:rPr>
              <a:t>1390</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5"/>
        </a:solidFill>
        <a:effectLst/>
      </p:bgPr>
    </p:bg>
    <p:spTree>
      <p:nvGrpSpPr>
        <p:cNvPr id="1" name=""/>
        <p:cNvGrpSpPr/>
        <p:nvPr/>
      </p:nvGrpSpPr>
      <p:grpSpPr>
        <a:xfrm>
          <a:off x="0" y="0"/>
          <a:ext cx="0" cy="0"/>
          <a:chOff x="0" y="0"/>
          <a:chExt cx="0" cy="0"/>
        </a:xfrm>
      </p:grpSpPr>
      <p:grpSp>
        <p:nvGrpSpPr>
          <p:cNvPr id="2" name="Group 2"/>
          <p:cNvGrpSpPr/>
          <p:nvPr/>
        </p:nvGrpSpPr>
        <p:grpSpPr>
          <a:xfrm>
            <a:off x="354987" y="3576729"/>
            <a:ext cx="6665125" cy="5973095"/>
            <a:chOff x="0" y="0"/>
            <a:chExt cx="1265642" cy="1134233"/>
          </a:xfrm>
        </p:grpSpPr>
        <p:sp>
          <p:nvSpPr>
            <p:cNvPr id="3" name="Freeform 3"/>
            <p:cNvSpPr/>
            <p:nvPr/>
          </p:nvSpPr>
          <p:spPr>
            <a:xfrm>
              <a:off x="0" y="0"/>
              <a:ext cx="1265642" cy="1134233"/>
            </a:xfrm>
            <a:custGeom>
              <a:avLst/>
              <a:gdLst/>
              <a:ahLst/>
              <a:cxnLst/>
              <a:rect l="l" t="t" r="r" b="b"/>
              <a:pathLst>
                <a:path w="1265642" h="1134233">
                  <a:moveTo>
                    <a:pt x="16262" y="0"/>
                  </a:moveTo>
                  <a:lnTo>
                    <a:pt x="1249381" y="0"/>
                  </a:lnTo>
                  <a:cubicBezTo>
                    <a:pt x="1258362" y="0"/>
                    <a:pt x="1265642" y="7281"/>
                    <a:pt x="1265642" y="16262"/>
                  </a:cubicBezTo>
                  <a:lnTo>
                    <a:pt x="1265642" y="1117971"/>
                  </a:lnTo>
                  <a:cubicBezTo>
                    <a:pt x="1265642" y="1126952"/>
                    <a:pt x="1258362" y="1134233"/>
                    <a:pt x="1249381" y="1134233"/>
                  </a:cubicBezTo>
                  <a:lnTo>
                    <a:pt x="16262" y="1134233"/>
                  </a:lnTo>
                  <a:cubicBezTo>
                    <a:pt x="7281" y="1134233"/>
                    <a:pt x="0" y="1126952"/>
                    <a:pt x="0" y="1117971"/>
                  </a:cubicBezTo>
                  <a:lnTo>
                    <a:pt x="0" y="16262"/>
                  </a:lnTo>
                  <a:cubicBezTo>
                    <a:pt x="0" y="7281"/>
                    <a:pt x="7281" y="0"/>
                    <a:pt x="16262" y="0"/>
                  </a:cubicBezTo>
                  <a:close/>
                </a:path>
              </a:pathLst>
            </a:custGeom>
            <a:blipFill>
              <a:blip r:embed="rId2"/>
              <a:stretch>
                <a:fillRect l="-29217" t="-18007" r="-29217"/>
              </a:stretch>
            </a:blipFill>
          </p:spPr>
        </p:sp>
      </p:grpSp>
      <p:sp>
        <p:nvSpPr>
          <p:cNvPr id="4" name="TextBox 4"/>
          <p:cNvSpPr txBox="1"/>
          <p:nvPr/>
        </p:nvSpPr>
        <p:spPr>
          <a:xfrm>
            <a:off x="1028700" y="914400"/>
            <a:ext cx="6767873" cy="1102360"/>
          </a:xfrm>
          <a:prstGeom prst="rect">
            <a:avLst/>
          </a:prstGeom>
        </p:spPr>
        <p:txBody>
          <a:bodyPr lIns="0" tIns="0" rIns="0" bIns="0" rtlCol="0" anchor="t">
            <a:spAutoFit/>
          </a:bodyPr>
          <a:lstStyle/>
          <a:p>
            <a:pPr algn="l">
              <a:lnSpc>
                <a:spcPts val="7669"/>
              </a:lnSpc>
            </a:pPr>
            <a:r>
              <a:rPr lang="en-US" sz="6499" b="1">
                <a:solidFill>
                  <a:srgbClr val="283C4C"/>
                </a:solidFill>
                <a:latin typeface="Akzidenz-Grotesk Heavy"/>
                <a:ea typeface="Akzidenz-Grotesk Heavy"/>
                <a:cs typeface="Akzidenz-Grotesk Heavy"/>
                <a:sym typeface="Akzidenz-Grotesk Heavy"/>
              </a:rPr>
              <a:t>Aim &amp; Objective </a:t>
            </a:r>
          </a:p>
        </p:txBody>
      </p:sp>
      <p:sp>
        <p:nvSpPr>
          <p:cNvPr id="5" name="TextBox 5"/>
          <p:cNvSpPr txBox="1"/>
          <p:nvPr/>
        </p:nvSpPr>
        <p:spPr>
          <a:xfrm>
            <a:off x="7796573" y="5076825"/>
            <a:ext cx="10162748" cy="2748674"/>
          </a:xfrm>
          <a:prstGeom prst="rect">
            <a:avLst/>
          </a:prstGeom>
        </p:spPr>
        <p:txBody>
          <a:bodyPr lIns="0" tIns="0" rIns="0" bIns="0" rtlCol="0" anchor="t">
            <a:spAutoFit/>
          </a:bodyPr>
          <a:lstStyle/>
          <a:p>
            <a:pPr algn="just">
              <a:lnSpc>
                <a:spcPts val="4423"/>
              </a:lnSpc>
            </a:pPr>
            <a:r>
              <a:rPr lang="en-US" sz="3159" b="1" dirty="0">
                <a:solidFill>
                  <a:srgbClr val="283C4C"/>
                </a:solidFill>
                <a:latin typeface="Aileron Bold"/>
                <a:ea typeface="Aileron Bold"/>
                <a:cs typeface="Aileron Bold"/>
                <a:sym typeface="Aileron Bold"/>
              </a:rPr>
              <a:t>	To increase productivity in the workplace, we can utilize time management applications, as well as collaboration tools. In addition, ergonomic workspace arrangements can also help maintain focus and comfort while working.</a:t>
            </a:r>
          </a:p>
        </p:txBody>
      </p:sp>
      <p:sp>
        <p:nvSpPr>
          <p:cNvPr id="6" name="Freeform 6"/>
          <p:cNvSpPr/>
          <p:nvPr/>
        </p:nvSpPr>
        <p:spPr>
          <a:xfrm>
            <a:off x="13944600" y="1176221"/>
            <a:ext cx="3549374" cy="1053981"/>
          </a:xfrm>
          <a:custGeom>
            <a:avLst/>
            <a:gdLst/>
            <a:ahLst/>
            <a:cxnLst/>
            <a:rect l="l" t="t" r="r" b="b"/>
            <a:pathLst>
              <a:path w="3549374" h="1053981">
                <a:moveTo>
                  <a:pt x="0" y="0"/>
                </a:moveTo>
                <a:lnTo>
                  <a:pt x="3549374" y="0"/>
                </a:lnTo>
                <a:lnTo>
                  <a:pt x="3549374" y="1053981"/>
                </a:lnTo>
                <a:lnTo>
                  <a:pt x="0" y="10539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9962181" y="912144"/>
            <a:ext cx="1582136" cy="1582136"/>
          </a:xfrm>
          <a:custGeom>
            <a:avLst/>
            <a:gdLst/>
            <a:ahLst/>
            <a:cxnLst/>
            <a:rect l="l" t="t" r="r" b="b"/>
            <a:pathLst>
              <a:path w="1582136" h="1582136">
                <a:moveTo>
                  <a:pt x="0" y="0"/>
                </a:moveTo>
                <a:lnTo>
                  <a:pt x="1582136" y="0"/>
                </a:lnTo>
                <a:lnTo>
                  <a:pt x="1582136" y="1582136"/>
                </a:lnTo>
                <a:lnTo>
                  <a:pt x="0" y="15821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6221551" y="8220551"/>
            <a:ext cx="1037749" cy="1037749"/>
          </a:xfrm>
          <a:custGeom>
            <a:avLst/>
            <a:gdLst/>
            <a:ahLst/>
            <a:cxnLst/>
            <a:rect l="l" t="t" r="r" b="b"/>
            <a:pathLst>
              <a:path w="1037749" h="1037749">
                <a:moveTo>
                  <a:pt x="0" y="0"/>
                </a:moveTo>
                <a:lnTo>
                  <a:pt x="1037749" y="0"/>
                </a:lnTo>
                <a:lnTo>
                  <a:pt x="1037749" y="1037749"/>
                </a:lnTo>
                <a:lnTo>
                  <a:pt x="0" y="10377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7796573" y="3418507"/>
            <a:ext cx="2256653" cy="831596"/>
          </a:xfrm>
          <a:prstGeom prst="rect">
            <a:avLst/>
          </a:prstGeom>
        </p:spPr>
        <p:txBody>
          <a:bodyPr lIns="0" tIns="0" rIns="0" bIns="0" rtlCol="0" anchor="t">
            <a:spAutoFit/>
          </a:bodyPr>
          <a:lstStyle/>
          <a:p>
            <a:pPr algn="l">
              <a:lnSpc>
                <a:spcPts val="5782"/>
              </a:lnSpc>
            </a:pPr>
            <a:r>
              <a:rPr lang="en-US" sz="4900" b="1">
                <a:solidFill>
                  <a:srgbClr val="283C4C"/>
                </a:solidFill>
                <a:latin typeface="Akzidenz-Grotesk Heavy"/>
                <a:ea typeface="Akzidenz-Grotesk Heavy"/>
                <a:cs typeface="Akzidenz-Grotesk Heavy"/>
                <a:sym typeface="Akzidenz-Grotesk Heavy"/>
              </a:rPr>
              <a:t>Aim </a:t>
            </a:r>
          </a:p>
        </p:txBody>
      </p:sp>
      <p:sp>
        <p:nvSpPr>
          <p:cNvPr id="10" name="TextBox 21">
            <a:extLst>
              <a:ext uri="{FF2B5EF4-FFF2-40B4-BE49-F238E27FC236}">
                <a16:creationId xmlns:a16="http://schemas.microsoft.com/office/drawing/2014/main" id="{E4CBEF48-E7B0-D6C5-D0CC-4C4336225984}"/>
              </a:ext>
            </a:extLst>
          </p:cNvPr>
          <p:cNvSpPr txBox="1"/>
          <p:nvPr/>
        </p:nvSpPr>
        <p:spPr>
          <a:xfrm>
            <a:off x="16611599" y="9639300"/>
            <a:ext cx="1548327" cy="445122"/>
          </a:xfrm>
          <a:prstGeom prst="rect">
            <a:avLst/>
          </a:prstGeom>
        </p:spPr>
        <p:txBody>
          <a:bodyPr wrap="square" lIns="0" tIns="0" rIns="0" bIns="0" rtlCol="0" anchor="t">
            <a:spAutoFit/>
          </a:bodyPr>
          <a:lstStyle/>
          <a:p>
            <a:pPr algn="ctr">
              <a:lnSpc>
                <a:spcPts val="3780"/>
              </a:lnSpc>
            </a:pPr>
            <a:r>
              <a:rPr lang="en-US" sz="2700" b="1">
                <a:solidFill>
                  <a:srgbClr val="283C4C"/>
                </a:solidFill>
                <a:latin typeface="Aileron Heavy"/>
                <a:ea typeface="Aileron Heavy"/>
                <a:cs typeface="Aileron Heavy"/>
                <a:sym typeface="Aileron Heavy"/>
              </a:rPr>
              <a:t>1390</a:t>
            </a:r>
            <a:endParaRPr lang="en-US" sz="2700" b="1" dirty="0">
              <a:solidFill>
                <a:srgbClr val="283C4C"/>
              </a:solidFill>
              <a:latin typeface="Aileron Heavy"/>
              <a:ea typeface="Aileron Heavy"/>
              <a:cs typeface="Aileron Heavy"/>
              <a:sym typeface="Aileron Heavy"/>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DF5"/>
        </a:solidFill>
        <a:effectLst/>
      </p:bgPr>
    </p:bg>
    <p:spTree>
      <p:nvGrpSpPr>
        <p:cNvPr id="1" name=""/>
        <p:cNvGrpSpPr/>
        <p:nvPr/>
      </p:nvGrpSpPr>
      <p:grpSpPr>
        <a:xfrm>
          <a:off x="0" y="0"/>
          <a:ext cx="0" cy="0"/>
          <a:chOff x="0" y="0"/>
          <a:chExt cx="0" cy="0"/>
        </a:xfrm>
      </p:grpSpPr>
      <p:sp>
        <p:nvSpPr>
          <p:cNvPr id="8" name="Freeform 8"/>
          <p:cNvSpPr/>
          <p:nvPr/>
        </p:nvSpPr>
        <p:spPr>
          <a:xfrm>
            <a:off x="16230600" y="336936"/>
            <a:ext cx="1647349" cy="1647349"/>
          </a:xfrm>
          <a:custGeom>
            <a:avLst/>
            <a:gdLst/>
            <a:ahLst/>
            <a:cxnLst/>
            <a:rect l="l" t="t" r="r" b="b"/>
            <a:pathLst>
              <a:path w="1037749" h="1037749">
                <a:moveTo>
                  <a:pt x="0" y="0"/>
                </a:moveTo>
                <a:lnTo>
                  <a:pt x="1037748" y="0"/>
                </a:lnTo>
                <a:lnTo>
                  <a:pt x="1037748" y="1037749"/>
                </a:lnTo>
                <a:lnTo>
                  <a:pt x="0" y="10377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 name="Group 2"/>
          <p:cNvGrpSpPr/>
          <p:nvPr/>
        </p:nvGrpSpPr>
        <p:grpSpPr>
          <a:xfrm>
            <a:off x="688427" y="1709787"/>
            <a:ext cx="6280921" cy="3656331"/>
            <a:chOff x="0" y="0"/>
            <a:chExt cx="973079" cy="566461"/>
          </a:xfrm>
        </p:grpSpPr>
        <p:sp>
          <p:nvSpPr>
            <p:cNvPr id="3" name="Freeform 3"/>
            <p:cNvSpPr/>
            <p:nvPr/>
          </p:nvSpPr>
          <p:spPr>
            <a:xfrm>
              <a:off x="0" y="0"/>
              <a:ext cx="973079" cy="566461"/>
            </a:xfrm>
            <a:custGeom>
              <a:avLst/>
              <a:gdLst/>
              <a:ahLst/>
              <a:cxnLst/>
              <a:rect l="l" t="t" r="r" b="b"/>
              <a:pathLst>
                <a:path w="973079" h="566461">
                  <a:moveTo>
                    <a:pt x="17257" y="0"/>
                  </a:moveTo>
                  <a:lnTo>
                    <a:pt x="955823" y="0"/>
                  </a:lnTo>
                  <a:cubicBezTo>
                    <a:pt x="960399" y="0"/>
                    <a:pt x="964788" y="1818"/>
                    <a:pt x="968025" y="5054"/>
                  </a:cubicBezTo>
                  <a:cubicBezTo>
                    <a:pt x="971261" y="8291"/>
                    <a:pt x="973079" y="12680"/>
                    <a:pt x="973079" y="17257"/>
                  </a:cubicBezTo>
                  <a:lnTo>
                    <a:pt x="973079" y="549205"/>
                  </a:lnTo>
                  <a:cubicBezTo>
                    <a:pt x="973079" y="558735"/>
                    <a:pt x="965353" y="566461"/>
                    <a:pt x="955823" y="566461"/>
                  </a:cubicBezTo>
                  <a:lnTo>
                    <a:pt x="17257" y="566461"/>
                  </a:lnTo>
                  <a:cubicBezTo>
                    <a:pt x="7726" y="566461"/>
                    <a:pt x="0" y="558735"/>
                    <a:pt x="0" y="549205"/>
                  </a:cubicBezTo>
                  <a:lnTo>
                    <a:pt x="0" y="17257"/>
                  </a:lnTo>
                  <a:cubicBezTo>
                    <a:pt x="0" y="7726"/>
                    <a:pt x="7726" y="0"/>
                    <a:pt x="17257" y="0"/>
                  </a:cubicBezTo>
                  <a:close/>
                </a:path>
              </a:pathLst>
            </a:custGeom>
            <a:blipFill>
              <a:blip r:embed="rId4"/>
              <a:stretch>
                <a:fillRect t="-7224" b="-7224"/>
              </a:stretch>
            </a:blipFill>
          </p:spPr>
        </p:sp>
      </p:grpSp>
      <p:grpSp>
        <p:nvGrpSpPr>
          <p:cNvPr id="4" name="Group 4"/>
          <p:cNvGrpSpPr/>
          <p:nvPr/>
        </p:nvGrpSpPr>
        <p:grpSpPr>
          <a:xfrm>
            <a:off x="688427" y="5661238"/>
            <a:ext cx="6280921" cy="3818411"/>
            <a:chOff x="0" y="0"/>
            <a:chExt cx="973079" cy="591572"/>
          </a:xfrm>
        </p:grpSpPr>
        <p:sp>
          <p:nvSpPr>
            <p:cNvPr id="5" name="Freeform 5"/>
            <p:cNvSpPr/>
            <p:nvPr/>
          </p:nvSpPr>
          <p:spPr>
            <a:xfrm>
              <a:off x="0" y="0"/>
              <a:ext cx="973079" cy="591572"/>
            </a:xfrm>
            <a:custGeom>
              <a:avLst/>
              <a:gdLst/>
              <a:ahLst/>
              <a:cxnLst/>
              <a:rect l="l" t="t" r="r" b="b"/>
              <a:pathLst>
                <a:path w="973079" h="591572">
                  <a:moveTo>
                    <a:pt x="17257" y="0"/>
                  </a:moveTo>
                  <a:lnTo>
                    <a:pt x="955823" y="0"/>
                  </a:lnTo>
                  <a:cubicBezTo>
                    <a:pt x="960399" y="0"/>
                    <a:pt x="964788" y="1818"/>
                    <a:pt x="968025" y="5054"/>
                  </a:cubicBezTo>
                  <a:cubicBezTo>
                    <a:pt x="971261" y="8291"/>
                    <a:pt x="973079" y="12680"/>
                    <a:pt x="973079" y="17257"/>
                  </a:cubicBezTo>
                  <a:lnTo>
                    <a:pt x="973079" y="574315"/>
                  </a:lnTo>
                  <a:cubicBezTo>
                    <a:pt x="973079" y="583846"/>
                    <a:pt x="965353" y="591572"/>
                    <a:pt x="955823" y="591572"/>
                  </a:cubicBezTo>
                  <a:lnTo>
                    <a:pt x="17257" y="591572"/>
                  </a:lnTo>
                  <a:cubicBezTo>
                    <a:pt x="7726" y="591572"/>
                    <a:pt x="0" y="583846"/>
                    <a:pt x="0" y="574315"/>
                  </a:cubicBezTo>
                  <a:lnTo>
                    <a:pt x="0" y="17257"/>
                  </a:lnTo>
                  <a:cubicBezTo>
                    <a:pt x="0" y="7726"/>
                    <a:pt x="7726" y="0"/>
                    <a:pt x="17257" y="0"/>
                  </a:cubicBezTo>
                  <a:close/>
                </a:path>
              </a:pathLst>
            </a:custGeom>
            <a:blipFill>
              <a:blip r:embed="rId5"/>
              <a:stretch>
                <a:fillRect t="-4898" b="-4898"/>
              </a:stretch>
            </a:blipFill>
          </p:spPr>
        </p:sp>
      </p:grpSp>
      <p:sp>
        <p:nvSpPr>
          <p:cNvPr id="6" name="TextBox 6"/>
          <p:cNvSpPr txBox="1"/>
          <p:nvPr/>
        </p:nvSpPr>
        <p:spPr>
          <a:xfrm>
            <a:off x="1392385" y="336936"/>
            <a:ext cx="4873004" cy="1077731"/>
          </a:xfrm>
          <a:prstGeom prst="rect">
            <a:avLst/>
          </a:prstGeom>
        </p:spPr>
        <p:txBody>
          <a:bodyPr wrap="square" lIns="0" tIns="0" rIns="0" bIns="0" rtlCol="0" anchor="t">
            <a:spAutoFit/>
          </a:bodyPr>
          <a:lstStyle/>
          <a:p>
            <a:pPr marL="0" lvl="0" indent="0" algn="just">
              <a:lnSpc>
                <a:spcPts val="8259"/>
              </a:lnSpc>
              <a:spcBef>
                <a:spcPct val="0"/>
              </a:spcBef>
            </a:pPr>
            <a:r>
              <a:rPr lang="en-US" sz="8000" b="1" dirty="0">
                <a:solidFill>
                  <a:srgbClr val="283C4C"/>
                </a:solidFill>
                <a:latin typeface="Akzidenz-Grotesk Heavy"/>
                <a:ea typeface="Akzidenz-Grotesk Heavy"/>
                <a:cs typeface="Akzidenz-Grotesk Heavy"/>
                <a:sym typeface="Akzidenz-Grotesk Heavy"/>
              </a:rPr>
              <a:t>Objective</a:t>
            </a:r>
          </a:p>
        </p:txBody>
      </p:sp>
      <p:sp>
        <p:nvSpPr>
          <p:cNvPr id="9" name="TextBox 7"/>
          <p:cNvSpPr txBox="1"/>
          <p:nvPr/>
        </p:nvSpPr>
        <p:spPr>
          <a:xfrm>
            <a:off x="7772400" y="2019300"/>
            <a:ext cx="10334136" cy="6985502"/>
          </a:xfrm>
          <a:prstGeom prst="rect">
            <a:avLst/>
          </a:prstGeom>
        </p:spPr>
        <p:txBody>
          <a:bodyPr wrap="square" lIns="0" tIns="0" rIns="0" bIns="0" rtlCol="0" anchor="t">
            <a:spAutoFit/>
          </a:bodyPr>
          <a:lstStyle/>
          <a:p>
            <a:pPr marL="342900" indent="-342900" algn="just">
              <a:lnSpc>
                <a:spcPct val="150000"/>
              </a:lnSpc>
              <a:buFont typeface="Arial" panose="020B0604020202020204" pitchFamily="34" charset="0"/>
              <a:buChar char="•"/>
            </a:pPr>
            <a:r>
              <a:rPr lang="en-US" sz="4400" b="1" dirty="0">
                <a:solidFill>
                  <a:srgbClr val="283C4C"/>
                </a:solidFill>
                <a:latin typeface="Aileron Bold"/>
                <a:ea typeface="Aileron Bold"/>
                <a:cs typeface="Aileron Bold"/>
                <a:sym typeface="Aileron Bold"/>
              </a:rPr>
              <a:t>Develop the ESP32-CAM</a:t>
            </a:r>
          </a:p>
          <a:p>
            <a:pPr marL="342900" indent="-342900" algn="just">
              <a:lnSpc>
                <a:spcPct val="150000"/>
              </a:lnSpc>
              <a:buFont typeface="Arial" panose="020B0604020202020204" pitchFamily="34" charset="0"/>
              <a:buChar char="•"/>
            </a:pPr>
            <a:r>
              <a:rPr lang="en-US" sz="4400" b="1" dirty="0">
                <a:solidFill>
                  <a:srgbClr val="283C4C"/>
                </a:solidFill>
                <a:latin typeface="Aileron Bold"/>
                <a:ea typeface="Aileron Bold"/>
                <a:cs typeface="Aileron Bold"/>
                <a:sym typeface="Aileron Bold"/>
              </a:rPr>
              <a:t>Implement AI Object Detection</a:t>
            </a:r>
          </a:p>
          <a:p>
            <a:pPr marL="342900" indent="-342900" algn="just">
              <a:lnSpc>
                <a:spcPct val="150000"/>
              </a:lnSpc>
              <a:buFont typeface="Arial" panose="020B0604020202020204" pitchFamily="34" charset="0"/>
              <a:buChar char="•"/>
            </a:pPr>
            <a:r>
              <a:rPr lang="en-US" sz="4400" b="1" dirty="0">
                <a:solidFill>
                  <a:srgbClr val="283C4C"/>
                </a:solidFill>
                <a:latin typeface="Aileron Bold"/>
                <a:ea typeface="Aileron Bold"/>
                <a:cs typeface="Aileron Bold"/>
                <a:sym typeface="Aileron Bold"/>
              </a:rPr>
              <a:t>Enable Cloud-Based Streaming</a:t>
            </a:r>
          </a:p>
          <a:p>
            <a:pPr marL="342900" indent="-342900" algn="just">
              <a:lnSpc>
                <a:spcPct val="150000"/>
              </a:lnSpc>
              <a:buFont typeface="Arial" panose="020B0604020202020204" pitchFamily="34" charset="0"/>
              <a:buChar char="•"/>
            </a:pPr>
            <a:r>
              <a:rPr lang="en-US" sz="4400" b="1" dirty="0">
                <a:solidFill>
                  <a:srgbClr val="283C4C"/>
                </a:solidFill>
                <a:latin typeface="Aileron Bold"/>
                <a:ea typeface="Aileron Bold"/>
                <a:cs typeface="Aileron Bold"/>
                <a:sym typeface="Aileron Bold"/>
              </a:rPr>
              <a:t>Facilitate Video Recording</a:t>
            </a:r>
          </a:p>
          <a:p>
            <a:pPr marL="342900" indent="-342900" algn="just">
              <a:lnSpc>
                <a:spcPct val="150000"/>
              </a:lnSpc>
              <a:buFont typeface="Arial" panose="020B0604020202020204" pitchFamily="34" charset="0"/>
              <a:buChar char="•"/>
            </a:pPr>
            <a:r>
              <a:rPr lang="en-US" sz="4400" b="1" dirty="0">
                <a:solidFill>
                  <a:srgbClr val="283C4C"/>
                </a:solidFill>
                <a:latin typeface="Aileron Bold"/>
                <a:ea typeface="Aileron Bold"/>
                <a:cs typeface="Aileron Bold"/>
                <a:sym typeface="Aileron Bold"/>
              </a:rPr>
              <a:t>Integrate Relay Control</a:t>
            </a:r>
          </a:p>
          <a:p>
            <a:pPr marL="342900" indent="-342900" algn="just">
              <a:lnSpc>
                <a:spcPct val="150000"/>
              </a:lnSpc>
              <a:buFont typeface="Arial" panose="020B0604020202020204" pitchFamily="34" charset="0"/>
              <a:buChar char="•"/>
            </a:pPr>
            <a:r>
              <a:rPr lang="en-US" sz="4400" b="1" dirty="0">
                <a:solidFill>
                  <a:srgbClr val="283C4C"/>
                </a:solidFill>
                <a:latin typeface="Aileron Bold"/>
                <a:ea typeface="Aileron Bold"/>
                <a:cs typeface="Aileron Bold"/>
                <a:sym typeface="Aileron Bold"/>
              </a:rPr>
              <a:t>Create a User-Friendly Mobile App</a:t>
            </a:r>
          </a:p>
          <a:p>
            <a:pPr marL="342900" indent="-342900" algn="just">
              <a:lnSpc>
                <a:spcPct val="150000"/>
              </a:lnSpc>
              <a:buFont typeface="Arial" panose="020B0604020202020204" pitchFamily="34" charset="0"/>
              <a:buChar char="•"/>
            </a:pPr>
            <a:r>
              <a:rPr lang="en-US" sz="4400" b="1" dirty="0">
                <a:solidFill>
                  <a:srgbClr val="283C4C"/>
                </a:solidFill>
                <a:latin typeface="Aileron Bold"/>
                <a:ea typeface="Aileron Bold"/>
                <a:cs typeface="Aileron Bold"/>
                <a:sym typeface="Aileron Bold"/>
              </a:rPr>
              <a:t>Enhance Security Notifications</a:t>
            </a:r>
          </a:p>
        </p:txBody>
      </p:sp>
      <p:sp>
        <p:nvSpPr>
          <p:cNvPr id="7" name="TextBox 21">
            <a:extLst>
              <a:ext uri="{FF2B5EF4-FFF2-40B4-BE49-F238E27FC236}">
                <a16:creationId xmlns:a16="http://schemas.microsoft.com/office/drawing/2014/main" id="{02BE41CE-25D5-3F12-AE1B-5B0B63976A9B}"/>
              </a:ext>
            </a:extLst>
          </p:cNvPr>
          <p:cNvSpPr txBox="1"/>
          <p:nvPr/>
        </p:nvSpPr>
        <p:spPr>
          <a:xfrm>
            <a:off x="16611599" y="9639300"/>
            <a:ext cx="1548327" cy="445122"/>
          </a:xfrm>
          <a:prstGeom prst="rect">
            <a:avLst/>
          </a:prstGeom>
        </p:spPr>
        <p:txBody>
          <a:bodyPr wrap="square" lIns="0" tIns="0" rIns="0" bIns="0" rtlCol="0" anchor="t">
            <a:spAutoFit/>
          </a:bodyPr>
          <a:lstStyle/>
          <a:p>
            <a:pPr algn="ctr">
              <a:lnSpc>
                <a:spcPts val="3780"/>
              </a:lnSpc>
            </a:pPr>
            <a:r>
              <a:rPr lang="en-US" sz="2700" b="1">
                <a:solidFill>
                  <a:srgbClr val="283C4C"/>
                </a:solidFill>
                <a:latin typeface="Aileron Heavy"/>
                <a:ea typeface="Aileron Heavy"/>
                <a:cs typeface="Aileron Heavy"/>
                <a:sym typeface="Aileron Heavy"/>
              </a:rPr>
              <a:t>1390</a:t>
            </a:r>
            <a:endParaRPr lang="en-US" sz="2700" b="1" dirty="0">
              <a:solidFill>
                <a:srgbClr val="283C4C"/>
              </a:solidFill>
              <a:latin typeface="Aileron Heavy"/>
              <a:ea typeface="Aileron Heavy"/>
              <a:cs typeface="Aileron Heavy"/>
              <a:sym typeface="Aileron Heavy"/>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DF5"/>
        </a:solidFill>
        <a:effectLst/>
      </p:bgPr>
    </p:bg>
    <p:spTree>
      <p:nvGrpSpPr>
        <p:cNvPr id="1" name=""/>
        <p:cNvGrpSpPr/>
        <p:nvPr/>
      </p:nvGrpSpPr>
      <p:grpSpPr>
        <a:xfrm>
          <a:off x="0" y="0"/>
          <a:ext cx="0" cy="0"/>
          <a:chOff x="0" y="0"/>
          <a:chExt cx="0" cy="0"/>
        </a:xfrm>
      </p:grpSpPr>
      <p:sp>
        <p:nvSpPr>
          <p:cNvPr id="2" name="Freeform 2"/>
          <p:cNvSpPr/>
          <p:nvPr/>
        </p:nvSpPr>
        <p:spPr>
          <a:xfrm>
            <a:off x="16450834" y="328677"/>
            <a:ext cx="1532366" cy="1386600"/>
          </a:xfrm>
          <a:custGeom>
            <a:avLst/>
            <a:gdLst/>
            <a:ahLst/>
            <a:cxnLst/>
            <a:rect l="l" t="t" r="r" b="b"/>
            <a:pathLst>
              <a:path w="1037749" h="1037749">
                <a:moveTo>
                  <a:pt x="0" y="0"/>
                </a:moveTo>
                <a:lnTo>
                  <a:pt x="1037749" y="0"/>
                </a:lnTo>
                <a:lnTo>
                  <a:pt x="1037749" y="1037749"/>
                </a:lnTo>
                <a:lnTo>
                  <a:pt x="0" y="10377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266311" y="1715276"/>
            <a:ext cx="13755377" cy="8286438"/>
          </a:xfrm>
          <a:custGeom>
            <a:avLst/>
            <a:gdLst/>
            <a:ahLst/>
            <a:cxnLst/>
            <a:rect l="l" t="t" r="r" b="b"/>
            <a:pathLst>
              <a:path w="13755377" h="8286438">
                <a:moveTo>
                  <a:pt x="0" y="0"/>
                </a:moveTo>
                <a:lnTo>
                  <a:pt x="13755378" y="0"/>
                </a:lnTo>
                <a:lnTo>
                  <a:pt x="13755378" y="8286438"/>
                </a:lnTo>
                <a:lnTo>
                  <a:pt x="0" y="8286438"/>
                </a:lnTo>
                <a:lnTo>
                  <a:pt x="0" y="0"/>
                </a:lnTo>
                <a:close/>
              </a:path>
            </a:pathLst>
          </a:custGeom>
          <a:blipFill>
            <a:blip r:embed="rId4"/>
            <a:stretch>
              <a:fillRect l="-3708" t="-3693" r="-8653" b="-9850"/>
            </a:stretch>
          </a:blipFill>
        </p:spPr>
      </p:sp>
      <p:sp>
        <p:nvSpPr>
          <p:cNvPr id="4" name="TextBox 4"/>
          <p:cNvSpPr txBox="1"/>
          <p:nvPr/>
        </p:nvSpPr>
        <p:spPr>
          <a:xfrm>
            <a:off x="1947482" y="328676"/>
            <a:ext cx="14393035" cy="1266697"/>
          </a:xfrm>
          <a:prstGeom prst="rect">
            <a:avLst/>
          </a:prstGeom>
        </p:spPr>
        <p:txBody>
          <a:bodyPr lIns="0" tIns="0" rIns="0" bIns="0" rtlCol="0" anchor="t">
            <a:spAutoFit/>
          </a:bodyPr>
          <a:lstStyle/>
          <a:p>
            <a:pPr marL="0" lvl="0" indent="0" algn="ctr">
              <a:lnSpc>
                <a:spcPts val="8790"/>
              </a:lnSpc>
              <a:spcBef>
                <a:spcPct val="0"/>
              </a:spcBef>
            </a:pPr>
            <a:r>
              <a:rPr lang="en-US" sz="7449" b="1">
                <a:solidFill>
                  <a:srgbClr val="283C4C"/>
                </a:solidFill>
                <a:latin typeface="Akzidenz-Grotesk Heavy"/>
                <a:ea typeface="Akzidenz-Grotesk Heavy"/>
                <a:cs typeface="Akzidenz-Grotesk Heavy"/>
                <a:sym typeface="Akzidenz-Grotesk Heavy"/>
              </a:rPr>
              <a:t>System Architecture design</a:t>
            </a:r>
          </a:p>
        </p:txBody>
      </p:sp>
      <p:sp>
        <p:nvSpPr>
          <p:cNvPr id="5" name="TextBox 21">
            <a:extLst>
              <a:ext uri="{FF2B5EF4-FFF2-40B4-BE49-F238E27FC236}">
                <a16:creationId xmlns:a16="http://schemas.microsoft.com/office/drawing/2014/main" id="{84BA5DEE-2958-A828-B076-B42875192B44}"/>
              </a:ext>
            </a:extLst>
          </p:cNvPr>
          <p:cNvSpPr txBox="1"/>
          <p:nvPr/>
        </p:nvSpPr>
        <p:spPr>
          <a:xfrm>
            <a:off x="16611599" y="9639300"/>
            <a:ext cx="1548327" cy="445122"/>
          </a:xfrm>
          <a:prstGeom prst="rect">
            <a:avLst/>
          </a:prstGeom>
        </p:spPr>
        <p:txBody>
          <a:bodyPr wrap="square" lIns="0" tIns="0" rIns="0" bIns="0" rtlCol="0" anchor="t">
            <a:spAutoFit/>
          </a:bodyPr>
          <a:lstStyle/>
          <a:p>
            <a:pPr algn="ctr">
              <a:lnSpc>
                <a:spcPts val="3780"/>
              </a:lnSpc>
            </a:pPr>
            <a:r>
              <a:rPr lang="en-US" sz="2700" b="1">
                <a:solidFill>
                  <a:srgbClr val="283C4C"/>
                </a:solidFill>
                <a:latin typeface="Aileron Heavy"/>
                <a:ea typeface="Aileron Heavy"/>
                <a:cs typeface="Aileron Heavy"/>
                <a:sym typeface="Aileron Heavy"/>
              </a:rPr>
              <a:t>1343</a:t>
            </a:r>
            <a:endParaRPr lang="en-US" sz="2700" b="1" dirty="0">
              <a:solidFill>
                <a:srgbClr val="283C4C"/>
              </a:solidFill>
              <a:latin typeface="Aileron Heavy"/>
              <a:ea typeface="Aileron Heavy"/>
              <a:cs typeface="Aileron Heavy"/>
              <a:sym typeface="Aileron Heavy"/>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DF5"/>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2BD150F-E1D8-26B4-EC6E-C8AF47EE4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0900" y="842369"/>
            <a:ext cx="11506200" cy="9444631"/>
          </a:xfrm>
          <a:prstGeom prst="rect">
            <a:avLst/>
          </a:prstGeom>
        </p:spPr>
      </p:pic>
      <p:sp>
        <p:nvSpPr>
          <p:cNvPr id="3" name="Freeform 3"/>
          <p:cNvSpPr/>
          <p:nvPr/>
        </p:nvSpPr>
        <p:spPr>
          <a:xfrm>
            <a:off x="507946" y="438640"/>
            <a:ext cx="1969360" cy="1969360"/>
          </a:xfrm>
          <a:custGeom>
            <a:avLst/>
            <a:gdLst/>
            <a:ahLst/>
            <a:cxnLst/>
            <a:rect l="l" t="t" r="r" b="b"/>
            <a:pathLst>
              <a:path w="1969360" h="1969360">
                <a:moveTo>
                  <a:pt x="0" y="0"/>
                </a:moveTo>
                <a:lnTo>
                  <a:pt x="1969360" y="0"/>
                </a:lnTo>
                <a:lnTo>
                  <a:pt x="1969360" y="1969360"/>
                </a:lnTo>
                <a:lnTo>
                  <a:pt x="0" y="19693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6611599" y="8343900"/>
            <a:ext cx="1130620" cy="1130620"/>
          </a:xfrm>
          <a:custGeom>
            <a:avLst/>
            <a:gdLst/>
            <a:ahLst/>
            <a:cxnLst/>
            <a:rect l="l" t="t" r="r" b="b"/>
            <a:pathLst>
              <a:path w="1130620" h="1130620">
                <a:moveTo>
                  <a:pt x="0" y="0"/>
                </a:moveTo>
                <a:lnTo>
                  <a:pt x="1130620" y="0"/>
                </a:lnTo>
                <a:lnTo>
                  <a:pt x="1130620" y="1130620"/>
                </a:lnTo>
                <a:lnTo>
                  <a:pt x="0" y="11306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6120686" y="233965"/>
            <a:ext cx="6046629" cy="1189355"/>
          </a:xfrm>
          <a:prstGeom prst="rect">
            <a:avLst/>
          </a:prstGeom>
        </p:spPr>
        <p:txBody>
          <a:bodyPr lIns="0" tIns="0" rIns="0" bIns="0" rtlCol="0" anchor="t">
            <a:spAutoFit/>
          </a:bodyPr>
          <a:lstStyle/>
          <a:p>
            <a:pPr marL="0" lvl="0" indent="0" algn="l">
              <a:lnSpc>
                <a:spcPts val="8259"/>
              </a:lnSpc>
              <a:spcBef>
                <a:spcPct val="0"/>
              </a:spcBef>
            </a:pPr>
            <a:r>
              <a:rPr lang="en-US" sz="6999" b="1">
                <a:solidFill>
                  <a:srgbClr val="283C4C"/>
                </a:solidFill>
                <a:latin typeface="Akzidenz-Grotesk Heavy"/>
                <a:ea typeface="Akzidenz-Grotesk Heavy"/>
                <a:cs typeface="Akzidenz-Grotesk Heavy"/>
                <a:sym typeface="Akzidenz-Grotesk Heavy"/>
              </a:rPr>
              <a:t>Class digram</a:t>
            </a:r>
          </a:p>
        </p:txBody>
      </p:sp>
      <p:sp>
        <p:nvSpPr>
          <p:cNvPr id="7" name="TextBox 7"/>
          <p:cNvSpPr txBox="1"/>
          <p:nvPr/>
        </p:nvSpPr>
        <p:spPr>
          <a:xfrm>
            <a:off x="13097168" y="6158645"/>
            <a:ext cx="2505326" cy="431798"/>
          </a:xfrm>
          <a:prstGeom prst="rect">
            <a:avLst/>
          </a:prstGeom>
        </p:spPr>
        <p:txBody>
          <a:bodyPr lIns="0" tIns="0" rIns="0" bIns="0" rtlCol="0" anchor="t">
            <a:spAutoFit/>
          </a:bodyPr>
          <a:lstStyle/>
          <a:p>
            <a:pPr algn="l">
              <a:lnSpc>
                <a:spcPts val="3500"/>
              </a:lnSpc>
            </a:pPr>
            <a:r>
              <a:rPr lang="en-US" sz="2500" b="1">
                <a:solidFill>
                  <a:srgbClr val="FDFDF5"/>
                </a:solidFill>
                <a:latin typeface="Aileron Heavy"/>
                <a:ea typeface="Aileron Heavy"/>
                <a:cs typeface="Aileron Heavy"/>
                <a:sym typeface="Aileron Heavy"/>
              </a:rPr>
              <a:t>Health tracker</a:t>
            </a:r>
          </a:p>
        </p:txBody>
      </p:sp>
      <p:sp>
        <p:nvSpPr>
          <p:cNvPr id="2" name="Freeform 2"/>
          <p:cNvSpPr/>
          <p:nvPr/>
        </p:nvSpPr>
        <p:spPr>
          <a:xfrm>
            <a:off x="13097168" y="623058"/>
            <a:ext cx="4518700" cy="1341820"/>
          </a:xfrm>
          <a:custGeom>
            <a:avLst/>
            <a:gdLst/>
            <a:ahLst/>
            <a:cxnLst/>
            <a:rect l="l" t="t" r="r" b="b"/>
            <a:pathLst>
              <a:path w="4518700" h="1341820">
                <a:moveTo>
                  <a:pt x="0" y="0"/>
                </a:moveTo>
                <a:lnTo>
                  <a:pt x="4518700" y="0"/>
                </a:lnTo>
                <a:lnTo>
                  <a:pt x="4518700" y="1341821"/>
                </a:lnTo>
                <a:lnTo>
                  <a:pt x="0" y="13418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21">
            <a:extLst>
              <a:ext uri="{FF2B5EF4-FFF2-40B4-BE49-F238E27FC236}">
                <a16:creationId xmlns:a16="http://schemas.microsoft.com/office/drawing/2014/main" id="{7EF4CEF7-8A9D-CF73-45FE-41832921E18A}"/>
              </a:ext>
            </a:extLst>
          </p:cNvPr>
          <p:cNvSpPr txBox="1"/>
          <p:nvPr/>
        </p:nvSpPr>
        <p:spPr>
          <a:xfrm>
            <a:off x="16611599" y="9639300"/>
            <a:ext cx="1548327" cy="445122"/>
          </a:xfrm>
          <a:prstGeom prst="rect">
            <a:avLst/>
          </a:prstGeom>
        </p:spPr>
        <p:txBody>
          <a:bodyPr wrap="square" lIns="0" tIns="0" rIns="0" bIns="0" rtlCol="0" anchor="t">
            <a:spAutoFit/>
          </a:bodyPr>
          <a:lstStyle/>
          <a:p>
            <a:pPr algn="ctr">
              <a:lnSpc>
                <a:spcPts val="3780"/>
              </a:lnSpc>
            </a:pPr>
            <a:r>
              <a:rPr lang="en-US" sz="2700" b="1">
                <a:solidFill>
                  <a:srgbClr val="283C4C"/>
                </a:solidFill>
                <a:latin typeface="Aileron Heavy"/>
                <a:ea typeface="Aileron Heavy"/>
                <a:cs typeface="Aileron Heavy"/>
                <a:sym typeface="Aileron Heavy"/>
              </a:rPr>
              <a:t>1343</a:t>
            </a:r>
            <a:endParaRPr lang="en-US" sz="2700" b="1" dirty="0">
              <a:solidFill>
                <a:srgbClr val="283C4C"/>
              </a:solidFill>
              <a:latin typeface="Aileron Heavy"/>
              <a:ea typeface="Aileron Heavy"/>
              <a:cs typeface="Aileron Heavy"/>
              <a:sym typeface="Aileron Heavy"/>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DF5"/>
        </a:solidFill>
        <a:effectLst/>
      </p:bgPr>
    </p:bg>
    <p:spTree>
      <p:nvGrpSpPr>
        <p:cNvPr id="1" name=""/>
        <p:cNvGrpSpPr/>
        <p:nvPr/>
      </p:nvGrpSpPr>
      <p:grpSpPr>
        <a:xfrm>
          <a:off x="0" y="0"/>
          <a:ext cx="0" cy="0"/>
          <a:chOff x="0" y="0"/>
          <a:chExt cx="0" cy="0"/>
        </a:xfrm>
      </p:grpSpPr>
      <p:sp>
        <p:nvSpPr>
          <p:cNvPr id="2" name="Freeform 2"/>
          <p:cNvSpPr/>
          <p:nvPr/>
        </p:nvSpPr>
        <p:spPr>
          <a:xfrm>
            <a:off x="13426750" y="327561"/>
            <a:ext cx="4518700" cy="1341820"/>
          </a:xfrm>
          <a:custGeom>
            <a:avLst/>
            <a:gdLst/>
            <a:ahLst/>
            <a:cxnLst/>
            <a:rect l="l" t="t" r="r" b="b"/>
            <a:pathLst>
              <a:path w="4518700" h="1341820">
                <a:moveTo>
                  <a:pt x="0" y="0"/>
                </a:moveTo>
                <a:lnTo>
                  <a:pt x="4518700" y="0"/>
                </a:lnTo>
                <a:lnTo>
                  <a:pt x="4518700" y="1341820"/>
                </a:lnTo>
                <a:lnTo>
                  <a:pt x="0" y="13418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57790" y="327561"/>
            <a:ext cx="1341820" cy="1341820"/>
          </a:xfrm>
          <a:custGeom>
            <a:avLst/>
            <a:gdLst/>
            <a:ahLst/>
            <a:cxnLst/>
            <a:rect l="l" t="t" r="r" b="b"/>
            <a:pathLst>
              <a:path w="1341820" h="1341820">
                <a:moveTo>
                  <a:pt x="0" y="0"/>
                </a:moveTo>
                <a:lnTo>
                  <a:pt x="1341820" y="0"/>
                </a:lnTo>
                <a:lnTo>
                  <a:pt x="1341820" y="1341820"/>
                </a:lnTo>
                <a:lnTo>
                  <a:pt x="0" y="13418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4913526" y="1669381"/>
            <a:ext cx="8460948" cy="8229323"/>
          </a:xfrm>
          <a:custGeom>
            <a:avLst/>
            <a:gdLst/>
            <a:ahLst/>
            <a:cxnLst/>
            <a:rect l="l" t="t" r="r" b="b"/>
            <a:pathLst>
              <a:path w="8460948" h="8229323">
                <a:moveTo>
                  <a:pt x="0" y="0"/>
                </a:moveTo>
                <a:lnTo>
                  <a:pt x="8460948" y="0"/>
                </a:lnTo>
                <a:lnTo>
                  <a:pt x="8460948" y="8229323"/>
                </a:lnTo>
                <a:lnTo>
                  <a:pt x="0" y="8229323"/>
                </a:lnTo>
                <a:lnTo>
                  <a:pt x="0" y="0"/>
                </a:lnTo>
                <a:close/>
              </a:path>
            </a:pathLst>
          </a:custGeom>
          <a:blipFill>
            <a:blip r:embed="rId6"/>
            <a:stretch>
              <a:fillRect l="-1904" t="-2284"/>
            </a:stretch>
          </a:blipFill>
        </p:spPr>
      </p:sp>
      <p:sp>
        <p:nvSpPr>
          <p:cNvPr id="5" name="TextBox 5"/>
          <p:cNvSpPr txBox="1"/>
          <p:nvPr/>
        </p:nvSpPr>
        <p:spPr>
          <a:xfrm>
            <a:off x="3733800" y="388296"/>
            <a:ext cx="9181755" cy="1112139"/>
          </a:xfrm>
          <a:prstGeom prst="rect">
            <a:avLst/>
          </a:prstGeom>
        </p:spPr>
        <p:txBody>
          <a:bodyPr lIns="0" tIns="0" rIns="0" bIns="0" rtlCol="0" anchor="t">
            <a:spAutoFit/>
          </a:bodyPr>
          <a:lstStyle/>
          <a:p>
            <a:pPr marL="0" lvl="0" indent="0" algn="ctr">
              <a:lnSpc>
                <a:spcPts val="7788"/>
              </a:lnSpc>
              <a:spcBef>
                <a:spcPct val="0"/>
              </a:spcBef>
            </a:pPr>
            <a:r>
              <a:rPr lang="en-US" sz="6600" b="1" dirty="0">
                <a:solidFill>
                  <a:srgbClr val="283C4C"/>
                </a:solidFill>
                <a:latin typeface="Akzidenz-Grotesk Heavy"/>
                <a:ea typeface="Akzidenz-Grotesk Heavy"/>
                <a:cs typeface="Akzidenz-Grotesk Heavy"/>
                <a:sym typeface="Akzidenz-Grotesk Heavy"/>
              </a:rPr>
              <a:t>Sequence diagram</a:t>
            </a:r>
          </a:p>
        </p:txBody>
      </p:sp>
      <p:sp>
        <p:nvSpPr>
          <p:cNvPr id="6" name="Freeform 6"/>
          <p:cNvSpPr/>
          <p:nvPr/>
        </p:nvSpPr>
        <p:spPr>
          <a:xfrm>
            <a:off x="16588390" y="8587390"/>
            <a:ext cx="1341820" cy="1341820"/>
          </a:xfrm>
          <a:custGeom>
            <a:avLst/>
            <a:gdLst/>
            <a:ahLst/>
            <a:cxnLst/>
            <a:rect l="l" t="t" r="r" b="b"/>
            <a:pathLst>
              <a:path w="1341820" h="1341820">
                <a:moveTo>
                  <a:pt x="0" y="0"/>
                </a:moveTo>
                <a:lnTo>
                  <a:pt x="1341820" y="0"/>
                </a:lnTo>
                <a:lnTo>
                  <a:pt x="1341820" y="1341820"/>
                </a:lnTo>
                <a:lnTo>
                  <a:pt x="0" y="13418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21">
            <a:extLst>
              <a:ext uri="{FF2B5EF4-FFF2-40B4-BE49-F238E27FC236}">
                <a16:creationId xmlns:a16="http://schemas.microsoft.com/office/drawing/2014/main" id="{4FE90303-D567-9C53-8CAD-BE659245D5F6}"/>
              </a:ext>
            </a:extLst>
          </p:cNvPr>
          <p:cNvSpPr txBox="1"/>
          <p:nvPr/>
        </p:nvSpPr>
        <p:spPr>
          <a:xfrm>
            <a:off x="16611599" y="9639300"/>
            <a:ext cx="1548327" cy="445122"/>
          </a:xfrm>
          <a:prstGeom prst="rect">
            <a:avLst/>
          </a:prstGeom>
        </p:spPr>
        <p:txBody>
          <a:bodyPr wrap="square" lIns="0" tIns="0" rIns="0" bIns="0" rtlCol="0" anchor="t">
            <a:spAutoFit/>
          </a:bodyPr>
          <a:lstStyle/>
          <a:p>
            <a:pPr algn="ctr">
              <a:lnSpc>
                <a:spcPts val="3780"/>
              </a:lnSpc>
            </a:pPr>
            <a:r>
              <a:rPr lang="en-US" sz="2700" b="1">
                <a:solidFill>
                  <a:srgbClr val="283C4C"/>
                </a:solidFill>
                <a:latin typeface="Aileron Heavy"/>
                <a:ea typeface="Aileron Heavy"/>
                <a:cs typeface="Aileron Heavy"/>
                <a:sym typeface="Aileron Heavy"/>
              </a:rPr>
              <a:t>1297</a:t>
            </a:r>
            <a:endParaRPr lang="en-US" sz="2700" b="1" dirty="0">
              <a:solidFill>
                <a:srgbClr val="283C4C"/>
              </a:solidFill>
              <a:latin typeface="Aileron Heavy"/>
              <a:ea typeface="Aileron Heavy"/>
              <a:cs typeface="Aileron Heavy"/>
              <a:sym typeface="Aileron Heavy"/>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spPr>
      <a:bodyPr/>
      <a:lstStyle/>
    </a:spDef>
  </a:objectDefaults>
  <a:extraClrSchemeLst/>
</a:theme>
</file>

<file path=docProps/app.xml><?xml version="1.0" encoding="utf-8"?>
<Properties xmlns="http://schemas.openxmlformats.org/officeDocument/2006/extended-properties" xmlns:vt="http://schemas.openxmlformats.org/officeDocument/2006/docPropsVTypes">
  <TotalTime>350</TotalTime>
  <Words>590</Words>
  <Application>Microsoft Office PowerPoint</Application>
  <PresentationFormat>Custom</PresentationFormat>
  <Paragraphs>130</Paragraphs>
  <Slides>30</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30</vt:i4>
      </vt:variant>
    </vt:vector>
  </HeadingPairs>
  <TitlesOfParts>
    <vt:vector size="41" baseType="lpstr">
      <vt:lpstr>Akzidenz-Grotesk Bold</vt:lpstr>
      <vt:lpstr>Bodoni MT</vt:lpstr>
      <vt:lpstr>TimesNewRomanPS-ItalicMT</vt:lpstr>
      <vt:lpstr>Akzidenz-Grotesk Heavy</vt:lpstr>
      <vt:lpstr>Aileron Bold</vt:lpstr>
      <vt:lpstr>Aileron Heavy</vt:lpstr>
      <vt:lpstr>League Gothic</vt:lpstr>
      <vt:lpstr>Arial</vt:lpstr>
      <vt:lpstr>Canva Sans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Innovative Hacks to Simplify Your Daily Routine</dc:title>
  <dc:creator>Isuru Madusanka</dc:creator>
  <cp:lastModifiedBy>Isuru Madusanka</cp:lastModifiedBy>
  <cp:revision>27</cp:revision>
  <dcterms:created xsi:type="dcterms:W3CDTF">2006-08-16T00:00:00Z</dcterms:created>
  <dcterms:modified xsi:type="dcterms:W3CDTF">2024-09-27T01:46:04Z</dcterms:modified>
  <dc:identifier>DAGR1Hpu_xE</dc:identifier>
</cp:coreProperties>
</file>